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33" r:id="rId3"/>
    <p:sldId id="334" r:id="rId4"/>
    <p:sldId id="332" r:id="rId5"/>
    <p:sldId id="337" r:id="rId6"/>
    <p:sldId id="338" r:id="rId7"/>
    <p:sldId id="340" r:id="rId8"/>
    <p:sldId id="341" r:id="rId9"/>
    <p:sldId id="33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 Role &amp; Input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 Role &amp; Input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Role &amp;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Freight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Advisory Council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125F54-90AC-4E62-86D6-DD0388810114}"/>
              </a:ext>
            </a:extLst>
          </p:cNvPr>
          <p:cNvSpPr txBox="1"/>
          <p:nvPr/>
        </p:nvSpPr>
        <p:spPr>
          <a:xfrm>
            <a:off x="755576" y="255619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5CEF2C-FF7B-45A5-814A-068FED6D35C0}"/>
              </a:ext>
            </a:extLst>
          </p:cNvPr>
          <p:cNvSpPr/>
          <p:nvPr/>
        </p:nvSpPr>
        <p:spPr>
          <a:xfrm>
            <a:off x="782271" y="3462099"/>
            <a:ext cx="3501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does the input that the FAC provides ultimately inform the Iowa Transportation Commission?</a:t>
            </a:r>
          </a:p>
        </p:txBody>
      </p:sp>
    </p:spTree>
    <p:extLst>
      <p:ext uri="{BB962C8B-B14F-4D97-AF65-F5344CB8AC3E}">
        <p14:creationId xmlns:p14="http://schemas.microsoft.com/office/powerpoint/2010/main" val="83921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501008"/>
            <a:ext cx="2286000" cy="7200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501008"/>
            <a:ext cx="2286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3501008"/>
            <a:ext cx="2286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501008"/>
            <a:ext cx="2286000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5037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871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4"/>
          </p:cNvCxnSpPr>
          <p:nvPr/>
        </p:nvCxnSpPr>
        <p:spPr>
          <a:xfrm flipH="1">
            <a:off x="2285999" y="3617974"/>
            <a:ext cx="1" cy="1179178"/>
          </a:xfrm>
          <a:prstGeom prst="line">
            <a:avLst/>
          </a:prstGeom>
          <a:ln>
            <a:solidFill>
              <a:srgbClr val="871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0379" y="4941169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7754" y="5137447"/>
            <a:ext cx="20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advises DOT staff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5445224"/>
            <a:ext cx="353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General freight issues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Planning priorities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Funding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717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step1</a:t>
            </a:r>
          </a:p>
        </p:txBody>
      </p:sp>
      <p:sp>
        <p:nvSpPr>
          <p:cNvPr id="22" name="Oval 21"/>
          <p:cNvSpPr/>
          <p:nvPr/>
        </p:nvSpPr>
        <p:spPr>
          <a:xfrm>
            <a:off x="4491037" y="3443935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06843" y="4941169"/>
            <a:ext cx="373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Transportation Commission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4217" y="5137447"/>
            <a:ext cx="408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acts on staff 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032" y="5445224"/>
            <a:ext cx="353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Long-Range Transportation Plan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Grant Programs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Five Year Program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0032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step3</a:t>
            </a:r>
          </a:p>
        </p:txBody>
      </p:sp>
      <p:sp>
        <p:nvSpPr>
          <p:cNvPr id="27" name="Oval 26"/>
          <p:cNvSpPr/>
          <p:nvPr/>
        </p:nvSpPr>
        <p:spPr>
          <a:xfrm>
            <a:off x="6777037" y="344652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857998" y="3573016"/>
            <a:ext cx="1" cy="117917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96136" y="1959224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DOT staff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3510" y="2155502"/>
            <a:ext cx="265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develops recommendations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9325" y="2463279"/>
            <a:ext cx="375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Various planning and programming items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9325" y="1959223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571999" y="2309390"/>
            <a:ext cx="1" cy="1113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C923FD3-2314-4D01-B188-70670BD9A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6BFC90-1CD4-4717-A6F7-CDA8DF3F4CCB}"/>
              </a:ext>
            </a:extLst>
          </p:cNvPr>
          <p:cNvSpPr txBox="1"/>
          <p:nvPr/>
        </p:nvSpPr>
        <p:spPr>
          <a:xfrm>
            <a:off x="915062" y="1023384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Generalized process and roles</a:t>
            </a:r>
          </a:p>
        </p:txBody>
      </p:sp>
    </p:spTree>
    <p:extLst>
      <p:ext uri="{BB962C8B-B14F-4D97-AF65-F5344CB8AC3E}">
        <p14:creationId xmlns:p14="http://schemas.microsoft.com/office/powerpoint/2010/main" val="285892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992888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Examples from Iowa DOT perspective</a:t>
            </a:r>
          </a:p>
          <a:p>
            <a:pPr lvl="1"/>
            <a:r>
              <a:rPr lang="en-US" u="sng" dirty="0"/>
              <a:t>Continuous staff learning</a:t>
            </a:r>
          </a:p>
          <a:p>
            <a:pPr lvl="1"/>
            <a:r>
              <a:rPr lang="en-US" dirty="0"/>
              <a:t>State Freight Plan/Rail Plan development</a:t>
            </a:r>
          </a:p>
          <a:p>
            <a:pPr lvl="1"/>
            <a:r>
              <a:rPr lang="en-US" dirty="0"/>
              <a:t>LIFTS program development</a:t>
            </a:r>
          </a:p>
          <a:p>
            <a:pPr lvl="1"/>
            <a:r>
              <a:rPr lang="en-US" dirty="0"/>
              <a:t>Project Prioritization tool refinement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does effective input look like?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248" y="2167690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9592" y="3501008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592" y="4797152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14652" y="2167690"/>
            <a:ext cx="3257748" cy="1008112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652" y="3494216"/>
            <a:ext cx="3257748" cy="100811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14652" y="4797152"/>
            <a:ext cx="3257748" cy="100811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8252" y="2463279"/>
            <a:ext cx="262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Freight issues identification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8252" y="3759423"/>
            <a:ext cx="277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Freight bottleneck 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8252" y="5085184"/>
            <a:ext cx="262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 document 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&amp; comment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63800F-4A32-46E4-A668-5EDAD39F4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DE93FB9-08B8-4079-8562-8ACC49E6225E}"/>
              </a:ext>
            </a:extLst>
          </p:cNvPr>
          <p:cNvSpPr txBox="1"/>
          <p:nvPr/>
        </p:nvSpPr>
        <p:spPr>
          <a:xfrm>
            <a:off x="915062" y="1023384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Freight Plan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B5CFB-447E-494D-9DEC-6B0E19D68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17" b="20175"/>
          <a:stretch/>
        </p:blipFill>
        <p:spPr>
          <a:xfrm>
            <a:off x="904655" y="3501008"/>
            <a:ext cx="4015060" cy="1008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44E7D-C042-4DE7-8F05-557EC990A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07"/>
          <a:stretch/>
        </p:blipFill>
        <p:spPr>
          <a:xfrm>
            <a:off x="904655" y="4797152"/>
            <a:ext cx="4004653" cy="1008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8F1B2-0E41-410E-9BB9-B5B769D447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58"/>
          <a:stretch/>
        </p:blipFill>
        <p:spPr>
          <a:xfrm>
            <a:off x="909690" y="2167691"/>
            <a:ext cx="3999618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248" y="2167690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9592" y="3501008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592" y="4797152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14652" y="2167690"/>
            <a:ext cx="3257748" cy="1008112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652" y="3494216"/>
            <a:ext cx="3257748" cy="100811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14652" y="4797152"/>
            <a:ext cx="3257748" cy="100811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8252" y="2463279"/>
            <a:ext cx="262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Evaluation criteria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8252" y="3759423"/>
            <a:ext cx="277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Criteria weighting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8252" y="5085184"/>
            <a:ext cx="262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Application 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&amp; comment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63800F-4A32-46E4-A668-5EDAD39F4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DE93FB9-08B8-4079-8562-8ACC49E6225E}"/>
              </a:ext>
            </a:extLst>
          </p:cNvPr>
          <p:cNvSpPr txBox="1"/>
          <p:nvPr/>
        </p:nvSpPr>
        <p:spPr>
          <a:xfrm>
            <a:off x="915062" y="1023384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LIFTS Program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D56E3-43E7-45C3-923E-6CE0E8CA4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5" t="12663" r="265" b="21999"/>
          <a:stretch/>
        </p:blipFill>
        <p:spPr>
          <a:xfrm>
            <a:off x="878216" y="2167690"/>
            <a:ext cx="4025748" cy="100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20F0D-3AB8-4E32-B7B9-877ADA62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57" b="30138"/>
          <a:stretch/>
        </p:blipFill>
        <p:spPr>
          <a:xfrm>
            <a:off x="894248" y="4797153"/>
            <a:ext cx="4020178" cy="1008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17615-8BA1-4F89-A949-CB685DA7D9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4" t="26649" r="9124" b="26334"/>
          <a:stretch/>
        </p:blipFill>
        <p:spPr>
          <a:xfrm>
            <a:off x="932924" y="3494216"/>
            <a:ext cx="3942826" cy="1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248" y="2167690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9592" y="3501008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592" y="4797152"/>
            <a:ext cx="727280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Project Prioritization tool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Freight factor being modified based on FAC input (freight utilization and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Previously based on proximity to freight generating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Modified focus on truck traffic and bottlenecks (value to freight efficiency)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4652" y="2167690"/>
            <a:ext cx="3257748" cy="1008112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4652" y="3494216"/>
            <a:ext cx="3257748" cy="100811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8252" y="2463279"/>
            <a:ext cx="262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Evaluation criteria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8252" y="3759423"/>
            <a:ext cx="277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Criteria weighting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63800F-4A32-46E4-A668-5EDAD39F4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DE93FB9-08B8-4079-8562-8ACC49E6225E}"/>
              </a:ext>
            </a:extLst>
          </p:cNvPr>
          <p:cNvSpPr txBox="1"/>
          <p:nvPr/>
        </p:nvSpPr>
        <p:spPr>
          <a:xfrm>
            <a:off x="915062" y="1023384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Prioritization tool refinement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10AD4-8547-49EE-8008-8452962B3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89"/>
          <a:stretch/>
        </p:blipFill>
        <p:spPr>
          <a:xfrm>
            <a:off x="895602" y="3501009"/>
            <a:ext cx="4019050" cy="1008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C94D4B-62A2-4A5A-B3A1-EC0903F94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" b="52895"/>
          <a:stretch/>
        </p:blipFill>
        <p:spPr>
          <a:xfrm>
            <a:off x="895602" y="2167690"/>
            <a:ext cx="401905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501008"/>
            <a:ext cx="2286000" cy="7200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501008"/>
            <a:ext cx="2286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3501008"/>
            <a:ext cx="2286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501008"/>
            <a:ext cx="2286000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5037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871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4"/>
          </p:cNvCxnSpPr>
          <p:nvPr/>
        </p:nvCxnSpPr>
        <p:spPr>
          <a:xfrm flipH="1">
            <a:off x="2285999" y="3617974"/>
            <a:ext cx="1" cy="1179178"/>
          </a:xfrm>
          <a:prstGeom prst="line">
            <a:avLst/>
          </a:prstGeom>
          <a:ln>
            <a:solidFill>
              <a:srgbClr val="871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0379" y="4941169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7754" y="5137447"/>
            <a:ext cx="20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advises DOT staff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5445224"/>
            <a:ext cx="353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General freight issues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Planning priorities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Funding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717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step1</a:t>
            </a:r>
          </a:p>
        </p:txBody>
      </p:sp>
      <p:sp>
        <p:nvSpPr>
          <p:cNvPr id="22" name="Oval 21"/>
          <p:cNvSpPr/>
          <p:nvPr/>
        </p:nvSpPr>
        <p:spPr>
          <a:xfrm>
            <a:off x="4491037" y="3443935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06843" y="4941169"/>
            <a:ext cx="373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Transportation Commission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4217" y="5137447"/>
            <a:ext cx="408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acts on staff 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032" y="5445224"/>
            <a:ext cx="353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Transportation Plan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Grant Programs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Five Year Program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0032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step3</a:t>
            </a:r>
          </a:p>
        </p:txBody>
      </p:sp>
      <p:sp>
        <p:nvSpPr>
          <p:cNvPr id="27" name="Oval 26"/>
          <p:cNvSpPr/>
          <p:nvPr/>
        </p:nvSpPr>
        <p:spPr>
          <a:xfrm>
            <a:off x="6777037" y="344652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857998" y="3573016"/>
            <a:ext cx="1" cy="117917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96136" y="1959224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DOT staff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3510" y="2155502"/>
            <a:ext cx="265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develops recommendations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9325" y="2463279"/>
            <a:ext cx="375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Various planning and programming items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9325" y="1959223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571999" y="2309390"/>
            <a:ext cx="1" cy="1113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C923FD3-2314-4D01-B188-70670BD9A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6BFC90-1CD4-4717-A6F7-CDA8DF3F4CCB}"/>
              </a:ext>
            </a:extLst>
          </p:cNvPr>
          <p:cNvSpPr txBox="1"/>
          <p:nvPr/>
        </p:nvSpPr>
        <p:spPr>
          <a:xfrm>
            <a:off x="915062" y="1023384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Simplified process</a:t>
            </a:r>
          </a:p>
        </p:txBody>
      </p:sp>
    </p:spTree>
    <p:extLst>
      <p:ext uri="{BB962C8B-B14F-4D97-AF65-F5344CB8AC3E}">
        <p14:creationId xmlns:p14="http://schemas.microsoft.com/office/powerpoint/2010/main" val="425968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FAC discussion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should effective input look like?</a:t>
            </a:r>
          </a:p>
        </p:txBody>
      </p:sp>
    </p:spTree>
    <p:extLst>
      <p:ext uri="{BB962C8B-B14F-4D97-AF65-F5344CB8AC3E}">
        <p14:creationId xmlns:p14="http://schemas.microsoft.com/office/powerpoint/2010/main" val="200228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9582</TotalTime>
  <Words>223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What does effective input look like?</vt:lpstr>
      <vt:lpstr>PowerPoint Presentation</vt:lpstr>
      <vt:lpstr>PowerPoint Presentation</vt:lpstr>
      <vt:lpstr>PowerPoint Presentation</vt:lpstr>
      <vt:lpstr>PowerPoint Presentation</vt:lpstr>
      <vt:lpstr>What should effective input look like?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Pedersen, Garrett</cp:lastModifiedBy>
  <cp:revision>115</cp:revision>
  <dcterms:created xsi:type="dcterms:W3CDTF">2014-05-10T08:44:16Z</dcterms:created>
  <dcterms:modified xsi:type="dcterms:W3CDTF">2019-03-04T14:05:13Z</dcterms:modified>
</cp:coreProperties>
</file>