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9" r:id="rId2"/>
    <p:sldId id="258" r:id="rId3"/>
    <p:sldId id="270" r:id="rId4"/>
    <p:sldId id="905" r:id="rId5"/>
    <p:sldId id="906" r:id="rId6"/>
    <p:sldId id="268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96" y="10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239839</c:v>
                </c:pt>
                <c:pt idx="3">
                  <c:v>217051</c:v>
                </c:pt>
                <c:pt idx="4">
                  <c:v>280216</c:v>
                </c:pt>
                <c:pt idx="5">
                  <c:v>338797</c:v>
                </c:pt>
                <c:pt idx="6">
                  <c:v>375813</c:v>
                </c:pt>
                <c:pt idx="7">
                  <c:v>335701</c:v>
                </c:pt>
                <c:pt idx="8">
                  <c:v>311147</c:v>
                </c:pt>
                <c:pt idx="9">
                  <c:v>330340</c:v>
                </c:pt>
                <c:pt idx="10">
                  <c:v>337303</c:v>
                </c:pt>
                <c:pt idx="11">
                  <c:v>336536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Sheet1!$G$1</c:f>
              <c:strCache>
                <c:ptCount val="1"/>
                <c:pt idx="0">
                  <c:v>2022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Sheet1!$G$2:$G$13</c:f>
              <c:numCache>
                <c:formatCode>General</c:formatCode>
                <c:ptCount val="12"/>
                <c:pt idx="0">
                  <c:v>269474</c:v>
                </c:pt>
                <c:pt idx="1">
                  <c:v>286759</c:v>
                </c:pt>
                <c:pt idx="2">
                  <c:v>371134</c:v>
                </c:pt>
                <c:pt idx="3">
                  <c:v>328122</c:v>
                </c:pt>
                <c:pt idx="4">
                  <c:v>365388</c:v>
                </c:pt>
                <c:pt idx="5">
                  <c:v>389192</c:v>
                </c:pt>
                <c:pt idx="6">
                  <c:v>393300</c:v>
                </c:pt>
                <c:pt idx="7">
                  <c:v>364933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October 10, 2022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US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00BBFB-CF27-4C6F-8115-3C84AE376B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631"/>
            <a:ext cx="9144000" cy="6570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4334658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August 2022)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8D8FE8-7F52-4E62-9A2F-1A5EA6C8E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1C4E0A-29AC-481D-B038-7ABE7D6D26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067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91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17483</TotalTime>
  <Words>44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Monthly Passenger Counts at Iowa’s Eight Commercial Service Airports (through August 2022)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198</cp:revision>
  <cp:lastPrinted>2022-10-06T13:06:52Z</cp:lastPrinted>
  <dcterms:created xsi:type="dcterms:W3CDTF">2020-06-02T12:58:37Z</dcterms:created>
  <dcterms:modified xsi:type="dcterms:W3CDTF">2022-10-10T12:15:22Z</dcterms:modified>
</cp:coreProperties>
</file>