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7" r:id="rId9"/>
    <p:sldId id="26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DA13-469C-4FDB-8D69-84C6770373FF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F9AD-06E9-49FF-93B6-1CF98C1F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08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DA13-469C-4FDB-8D69-84C6770373FF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F9AD-06E9-49FF-93B6-1CF98C1F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76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DA13-469C-4FDB-8D69-84C6770373FF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F9AD-06E9-49FF-93B6-1CF98C1F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41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DA13-469C-4FDB-8D69-84C6770373FF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F9AD-06E9-49FF-93B6-1CF98C1F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5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DA13-469C-4FDB-8D69-84C6770373FF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F9AD-06E9-49FF-93B6-1CF98C1F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3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DA13-469C-4FDB-8D69-84C6770373FF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F9AD-06E9-49FF-93B6-1CF98C1F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DA13-469C-4FDB-8D69-84C6770373FF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F9AD-06E9-49FF-93B6-1CF98C1F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93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DA13-469C-4FDB-8D69-84C6770373FF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F9AD-06E9-49FF-93B6-1CF98C1F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89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DA13-469C-4FDB-8D69-84C6770373FF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F9AD-06E9-49FF-93B6-1CF98C1F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79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DA13-469C-4FDB-8D69-84C6770373FF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F9AD-06E9-49FF-93B6-1CF98C1F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12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DA13-469C-4FDB-8D69-84C6770373FF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F9AD-06E9-49FF-93B6-1CF98C1F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32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6D3DA13-469C-4FDB-8D69-84C6770373FF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1279F9AD-06E9-49FF-93B6-1CF98C1F6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4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twheeler@osceolaia.ne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3DFC1B8-8000-8140-5C81-7E1C57806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 Wheeler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City Administrator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City of Osceola, IA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twheeler@osceolaia.net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641-342-2377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558DF43-2366-5503-5446-66D24A8B8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868738" y="1947157"/>
            <a:ext cx="7315200" cy="2954161"/>
          </a:xfrm>
        </p:spPr>
      </p:pic>
    </p:spTree>
    <p:extLst>
      <p:ext uri="{BB962C8B-B14F-4D97-AF65-F5344CB8AC3E}">
        <p14:creationId xmlns:p14="http://schemas.microsoft.com/office/powerpoint/2010/main" val="1403464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A109E44-40F1-155B-721A-D0635D1F9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 Growth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1990 - 2000: 11.9%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2000 - 2010: 5.8%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2010 - 2020: 9.8%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Following certification of 2020 census, Osceola will have a representative on the Chariton Valley Transportation Planning Affiliation board. 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E772B8-544C-A6DC-4CAF-B32A95107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753E55C-5A43-AE55-357E-F2717EE0F8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569697-8589-6698-EF02-25D3E79A39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CA63B4E-EC0C-23B7-48CB-B044E65C023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090A69-9F1B-D0BA-A116-932B4449A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68" y="1123837"/>
            <a:ext cx="7093049" cy="4326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5530FA-1213-9FB5-1CDA-E66CEE4CF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79" y="1023586"/>
            <a:ext cx="1904762" cy="1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30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E6AB4-88EE-7C37-CCB8-994BA3BC8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Employers: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Osceola Foods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Altec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Salford Inc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Simco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Drilling Equipment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Country Side Tank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Boyt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Harness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 Mueller Company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Lakeside Casino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Miller Products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Location, Location, Location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4CB230-A0A1-85CB-78C0-8696FC21B9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731" y="652007"/>
            <a:ext cx="7362051" cy="3633746"/>
          </a:xfr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D563258A-5227-AD7C-8A16-3D5877002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566" y="1015812"/>
            <a:ext cx="7315200" cy="499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F7BBE-2DB4-1184-238A-82874282C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Hwy 34 Commercial Corridor</a:t>
            </a:r>
            <a:b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$2.5 million in new development since 2020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Infill redevelopment vs sprawl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Supported by increase in population and strong traffic counts</a:t>
            </a: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AA73C5-D6F5-523D-1AC2-3B312E29F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541" y="863600"/>
            <a:ext cx="6401593" cy="512127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89953-9555-BECB-B719-B680AFF9B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242" y="1123837"/>
            <a:ext cx="6626086" cy="509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9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0489D-01BE-14DC-9A27-4FF8D0679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1576346"/>
          </a:xfrm>
        </p:spPr>
        <p:txBody>
          <a:bodyPr>
            <a:norm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Economic Development</a:t>
            </a:r>
            <a:b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8A8E32-07BD-7C6C-1AA4-B12D6316B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83" y="868363"/>
            <a:ext cx="6659533" cy="512127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284C59-B03F-6493-793E-E22552A96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2496710"/>
            <a:ext cx="2834640" cy="3319456"/>
          </a:xfrm>
        </p:spPr>
        <p:txBody>
          <a:bodyPr/>
          <a:lstStyle/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Eddy Saylor Industrial Park</a:t>
            </a:r>
            <a:b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sz="1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industrial site in the State of Iowa to achieve certification through the Iowa Certified Site Program.</a:t>
            </a:r>
            <a:b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 features 138 acres of industrial zoned property with immediate access to Hwy 34 and Interstate 35.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416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70B66-F89C-7557-4799-E8C6C038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995901"/>
          </a:xfrm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Economic Development</a:t>
            </a:r>
            <a:b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F54B8F-86AC-194A-B0CF-B51F681EC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1062656"/>
            <a:ext cx="7315200" cy="4732689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228EC1-381C-947B-F3CB-DE39680EC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2138901"/>
            <a:ext cx="2834640" cy="3677265"/>
          </a:xfrm>
        </p:spPr>
        <p:txBody>
          <a:bodyPr>
            <a:normAutofit/>
          </a:bodyPr>
          <a:lstStyle/>
          <a:p>
            <a:b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United Farmers Cooperative 110-rail car shuttle project</a:t>
            </a:r>
            <a:b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Project Cost = $15 million</a:t>
            </a:r>
            <a:b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Facility projected to transport up to 9,450,000 bushels of corn and 2,520,000 bushels of soybeans annually.</a:t>
            </a:r>
            <a:b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Rail loop will be available to other local industries for shipping needs.</a:t>
            </a:r>
          </a:p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1341100-B903-EC66-57BC-C34243C5A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75" y="1750893"/>
            <a:ext cx="6821269" cy="389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5A9AD806-67CE-6628-3ECF-08F6F7B0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709654"/>
          </a:xfrm>
        </p:spPr>
        <p:txBody>
          <a:bodyPr>
            <a:norm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Municipal Utility Expansion</a:t>
            </a:r>
            <a:endParaRPr lang="en-US" sz="1600" dirty="0"/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54584339-CD69-569D-E51C-FAB93F96F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1219200"/>
            <a:ext cx="7315200" cy="4419600"/>
          </a:xfr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48525B2-6841-354F-5D29-550973870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2250219"/>
            <a:ext cx="2834640" cy="3565947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waste water treatment facility.  </a:t>
            </a:r>
          </a:p>
          <a:p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drinking water reservoir will add an additional 2.0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mgd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existing raw water supply for the City of Osceola and the SIRWA territory.</a:t>
            </a:r>
          </a:p>
          <a:p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108A0D7-210F-42D8-6FE5-C78FEADAC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335" y="721012"/>
            <a:ext cx="7175390" cy="450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7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26722-350B-6E5D-6FD5-89B7585BA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669897"/>
          </a:xfrm>
        </p:spPr>
        <p:txBody>
          <a:bodyPr>
            <a:norm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Iowa DOT Partnerships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4E289-E0E9-09E9-C476-ED7ED3B2F5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1948070"/>
            <a:ext cx="2834640" cy="3868096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Statewide Transportation Enhancement Program: Amtrak Depot.</a:t>
            </a:r>
          </a:p>
          <a:p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Pedestrian Curb Ramp Program: S Kossuth/Hwy 34 School Crossing Project.</a:t>
            </a:r>
          </a:p>
          <a:p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USTEP Project: Hwy 69/Main Street Improvement Project.</a:t>
            </a:r>
          </a:p>
          <a:p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Grade-Crossing Surface Repair Fund: 240 Ave &amp; Ridge Rd</a:t>
            </a:r>
          </a:p>
          <a:p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GAVI, AIP, TEAP….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55D6CF-0F02-6BC3-CCDE-1CF85BEB4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94" y="1258824"/>
            <a:ext cx="6534912" cy="434035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487B51-EFE0-2885-848B-AFCE48922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44" y="975120"/>
            <a:ext cx="6042204" cy="4269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45F913-1CB7-E016-F6A3-7E87E7C42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067" y="845119"/>
            <a:ext cx="6134918" cy="5628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841AE7-7771-34A3-7A84-CC432CB76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699" y="1204191"/>
            <a:ext cx="6546573" cy="490993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482DEA4-D107-2559-325A-B0572981C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429" y="163544"/>
            <a:ext cx="5775637" cy="653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57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AD7B3-142D-4CB8-F0C8-B8DEFE729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1341385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8542F3-E666-9A67-961F-B9680572D3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2782957"/>
            <a:ext cx="7315200" cy="280168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City of Osceola looks forward to working with the Iowa DOT as we plan for continued growth and economic development.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67F6B-1AA3-08D0-B0F2-C3F41E26D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345" y="3548524"/>
            <a:ext cx="4826073" cy="235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56153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1893</TotalTime>
  <Words>373</Words>
  <Application>Microsoft Office PowerPoint</Application>
  <PresentationFormat>Widescreen</PresentationFormat>
  <Paragraphs>20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Corbel</vt:lpstr>
      <vt:lpstr>Times New Roman</vt:lpstr>
      <vt:lpstr>Wingdings 2</vt:lpstr>
      <vt:lpstr>Frame</vt:lpstr>
      <vt:lpstr>Ty Wheeler City Administrator City of Osceola, IA  twheeler@osceolaia.net 641-342-2377</vt:lpstr>
      <vt:lpstr>   Population Growth  1990 - 2000: 11.9%  2000 - 2010: 5.8%  2010 - 2020: 9.8%  Following certification of 2020 census, Osceola will have a representative on the Chariton Valley Transportation Planning Affiliation board.  </vt:lpstr>
      <vt:lpstr>Major Employers:  Osceola Foods  Altec  Salford Inc  Simco Drilling Equipment  Country Side Tank  Boyt Harness  Paul Mueller Company  Lakeside Casino  Miller Products  Location, Location, Location   </vt:lpstr>
      <vt:lpstr>Hwy 34 Commercial Corridor  $2.5 million in new development since 2020  Infill redevelopment vs sprawl  Supported by increase in population and strong traffic counts   </vt:lpstr>
      <vt:lpstr>Future Economic Development  </vt:lpstr>
      <vt:lpstr>Future Economic Development </vt:lpstr>
      <vt:lpstr>Municipal Utility Expansion</vt:lpstr>
      <vt:lpstr>Iowa DOT Partnerships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 Wheeler</dc:creator>
  <cp:lastModifiedBy>Ty Wheeler</cp:lastModifiedBy>
  <cp:revision>10</cp:revision>
  <dcterms:created xsi:type="dcterms:W3CDTF">2022-09-29T19:51:20Z</dcterms:created>
  <dcterms:modified xsi:type="dcterms:W3CDTF">2022-10-03T19:57:24Z</dcterms:modified>
</cp:coreProperties>
</file>