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083065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170.4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172.4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178.5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(6.1)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(September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(10.3)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(21.9)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October 10,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23 percent of 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September letting was approximately $26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October 18, 2022.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October 10,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22996</TotalTime>
  <Words>122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2023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1049</cp:revision>
  <cp:lastPrinted>2022-09-26T19:07:56Z</cp:lastPrinted>
  <dcterms:created xsi:type="dcterms:W3CDTF">2001-05-04T13:55:51Z</dcterms:created>
  <dcterms:modified xsi:type="dcterms:W3CDTF">2022-09-26T19:26:51Z</dcterms:modified>
</cp:coreProperties>
</file>