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2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98" d="100"/>
          <a:sy n="98" d="100"/>
        </p:scale>
        <p:origin x="101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2024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602151"/>
              </p:ext>
            </p:extLst>
          </p:nvPr>
        </p:nvGraphicFramePr>
        <p:xfrm>
          <a:off x="703389" y="1012506"/>
          <a:ext cx="7737222" cy="5296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2024 Program Balance (June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(24.9)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175.9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203.0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433782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(September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(11.2)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(24.0)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9, 2023</a:t>
            </a:r>
          </a:p>
        </p:txBody>
      </p:sp>
    </p:spTree>
    <p:extLst>
      <p:ext uri="{BB962C8B-B14F-4D97-AF65-F5344CB8AC3E}">
        <p14:creationId xmlns:p14="http://schemas.microsoft.com/office/powerpoint/2010/main" val="376898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2024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26 percent of the FY 2024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September letting was approximately $34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October 17,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9,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23531</TotalTime>
  <Words>121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2024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1077</cp:revision>
  <cp:lastPrinted>2023-08-21T18:16:44Z</cp:lastPrinted>
  <dcterms:created xsi:type="dcterms:W3CDTF">2001-05-04T13:55:51Z</dcterms:created>
  <dcterms:modified xsi:type="dcterms:W3CDTF">2023-09-25T15:53:17Z</dcterms:modified>
</cp:coreProperties>
</file>