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05" d="100"/>
          <a:sy n="105" d="100"/>
        </p:scale>
        <p:origin x="13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October 10, 2023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2485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1,160 feet of Rich Olive Street.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Story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$804,113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$402,057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6EC5FA-1CE2-5CD5-B21F-1FA2A8268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8" y="3628676"/>
            <a:ext cx="5513805" cy="2912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13392</TotalTime>
  <Words>51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277</cp:revision>
  <cp:lastPrinted>2022-08-02T09:42:48Z</cp:lastPrinted>
  <dcterms:created xsi:type="dcterms:W3CDTF">2014-05-10T08:44:16Z</dcterms:created>
  <dcterms:modified xsi:type="dcterms:W3CDTF">2023-10-02T18:46:52Z</dcterms:modified>
</cp:coreProperties>
</file>