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93" r:id="rId7"/>
    <p:sldId id="294" r:id="rId8"/>
    <p:sldId id="295" r:id="rId9"/>
    <p:sldId id="285" r:id="rId10"/>
    <p:sldId id="296" r:id="rId11"/>
    <p:sldId id="270" r:id="rId12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5"/>
      <p:bold r:id="rId16"/>
      <p:italic r:id="rId17"/>
      <p:boldItalic r:id="rId18"/>
    </p:embeddedFont>
    <p:embeddedFont>
      <p:font typeface="Roboto Slab" pitchFamily="50" charset="0"/>
      <p:regular r:id="rId19"/>
      <p:bold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76" d="100"/>
          <a:sy n="76" d="100"/>
        </p:scale>
        <p:origin x="60" y="7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  <c:pt idx="3">
                  <c:v>2844</c:v>
                </c:pt>
                <c:pt idx="4">
                  <c:v>3001</c:v>
                </c:pt>
                <c:pt idx="5">
                  <c:v>3005</c:v>
                </c:pt>
                <c:pt idx="6">
                  <c:v>2970</c:v>
                </c:pt>
                <c:pt idx="7">
                  <c:v>2974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October 7,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206210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Water transportation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Port strike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2FFD3-E0E0-5D2D-19E5-F799C957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002"/>
            <a:ext cx="9144000" cy="59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EBC27E-C57A-2077-1CD7-B3D60C7B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020"/>
            <a:ext cx="9170693" cy="524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199137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August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238843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Water Transportation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Mississippi River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Drought in the Ohio River basin had caused low water conditions on the lower Mississippi River.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Limits were placed on drafts and how many barges can be towed.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Spike in barge transportation rates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Increased rainfall, including from Hurricane Helene is improving water levels on the lower Mississippi River.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11.5 foot draft and full tow sizes allowed on lower Mississippi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Below normal precipitation predicted over next month so restrictions may be reinstituted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44335" y="71607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238843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Port Strike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Dockworker strike began on October 1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Impacts 36 ports along the east coast and gulf coast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Primarily impacts containerized imports/exports and not bulk grain export facilities.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Ag products exported by container are impacted.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68 percent of all containerized exports and 56 percent of all containerized imports are handled at the impacted ports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If the strike continues for several weeks, expect some supply-chain disruptions and cost increases for some items.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USDA statement on Oct. 1 that the strike is not expected to cause significant changes to food prices or availability in the near term for most items.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44335" y="71607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4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13134</TotalTime>
  <Words>222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PT Sans</vt:lpstr>
      <vt:lpstr>Roboto Slab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66</cp:revision>
  <dcterms:created xsi:type="dcterms:W3CDTF">2023-12-21T16:39:01Z</dcterms:created>
  <dcterms:modified xsi:type="dcterms:W3CDTF">2024-10-03T16:14:46Z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