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300" r:id="rId6"/>
    <p:sldId id="301" r:id="rId7"/>
    <p:sldId id="298" r:id="rId8"/>
    <p:sldId id="270" r:id="rId9"/>
  </p:sldIdLst>
  <p:sldSz cx="9144000" cy="6858000" type="screen4x3"/>
  <p:notesSz cx="7010400" cy="9296400"/>
  <p:embeddedFontLst>
    <p:embeddedFont>
      <p:font typeface="PT Sans" panose="020B0503020203020204" pitchFamily="34" charset="0"/>
      <p:regular r:id="rId12"/>
      <p:bold r:id="rId13"/>
      <p:italic r:id="rId14"/>
      <p:boldItalic r:id="rId15"/>
    </p:embeddedFont>
    <p:embeddedFont>
      <p:font typeface="Roboto Slab" pitchFamily="50" charset="0"/>
      <p:regular r:id="rId16"/>
      <p:bold r:id="rId17"/>
    </p:embeddedFont>
  </p:embeddedFontLst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0" d="100"/>
          <a:sy n="110" d="100"/>
        </p:scale>
        <p:origin x="182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microsoft.com/office/2018/10/relationships/authors" Target="authors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 FY 25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33.4</c:v>
                </c:pt>
                <c:pt idx="1">
                  <c:v>PRF Receipts
-3.5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292.39999999999998</c:v>
                </c:pt>
                <c:pt idx="1">
                  <c:v>173.4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33.4</c:v>
                </c:pt>
                <c:pt idx="1">
                  <c:v>PRF Receipts
-3.5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325.8</c:v>
                </c:pt>
                <c:pt idx="1">
                  <c:v>176.9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1110792601723195E-7"/>
                  <c:y val="3.114149881818255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937657787143433"/>
                      <c:h val="0.121366059752539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DC2-4FB8-B677-638746E51C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(August 2024)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(September 2024)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-45.2</c:v>
                </c:pt>
                <c:pt idx="1">
                  <c:v>-3.5</c:v>
                </c:pt>
                <c:pt idx="2">
                  <c:v>33.4</c:v>
                </c:pt>
                <c:pt idx="3">
                  <c:v>-15.3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10/2/2024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2025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908" y="4559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 2025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October 7,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218831" y="6448430"/>
            <a:ext cx="2387600" cy="273050"/>
          </a:xfrm>
        </p:spPr>
        <p:txBody>
          <a:bodyPr/>
          <a:lstStyle/>
          <a:p>
            <a:r>
              <a:rPr lang="en-US" dirty="0"/>
              <a:t>FY 2025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239588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  (August)              $176.9m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 (August)              $173.4m 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(September)            $325.8m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 (September)            $292.4m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782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493940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784234" cy="48474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2025 Program Balance (August 2024)           ($45.2m)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PRF Receipts    Difference                   ($3.5m)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Project Letting Difference                     33.4m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 (September 2024)          ($15.3m)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($24.2)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B33FB80-32E7-82F9-AF52-F2F274C6882F}"/>
              </a:ext>
            </a:extLst>
          </p:cNvPr>
          <p:cNvSpPr txBox="1">
            <a:spLocks/>
          </p:cNvSpPr>
          <p:nvPr/>
        </p:nvSpPr>
        <p:spPr>
          <a:xfrm>
            <a:off x="267026" y="6538917"/>
            <a:ext cx="2387600" cy="273050"/>
          </a:xfrm>
          <a:prstGeom prst="rect">
            <a:avLst/>
          </a:prstGeom>
        </p:spPr>
        <p:txBody>
          <a:bodyPr lIns="0" rIns="0" anchor="ctr"/>
          <a:lstStyle>
            <a:defPPr>
              <a:defRPr lang="en-US"/>
            </a:defPPr>
            <a:lvl1pPr marL="0" algn="l" defTabSz="914400" rtl="0" eaLnBrk="1" latinLnBrk="0" hangingPunct="1">
              <a:defRPr sz="600" kern="1200" spc="113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FY 2025 Highway Program Balance Overview</a:t>
            </a:r>
          </a:p>
        </p:txBody>
      </p:sp>
    </p:spTree>
    <p:extLst>
      <p:ext uri="{BB962C8B-B14F-4D97-AF65-F5344CB8AC3E}">
        <p14:creationId xmlns:p14="http://schemas.microsoft.com/office/powerpoint/2010/main" val="3889929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2025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577791" cy="923330"/>
            <a:chOff x="6019135" y="4581063"/>
            <a:chExt cx="5027181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601" y="4581063"/>
              <a:ext cx="456171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Approximately thirty-three percent of the FY 2025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September letting was approximately $29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 October 15, 2024.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9B3369-3F0F-499C-9EE7-8EC46B6E8A79}">
  <ds:schemaRefs>
    <ds:schemaRef ds:uri="http://schemas.microsoft.com/sharepoint/v3"/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230e9df3-be65-4c73-a93b-d1236ebd677e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3201</TotalTime>
  <Words>162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PT Sans</vt:lpstr>
      <vt:lpstr>Calibri</vt:lpstr>
      <vt:lpstr>Roboto Slab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50</cp:revision>
  <cp:lastPrinted>2024-09-19T18:21:31Z</cp:lastPrinted>
  <dcterms:created xsi:type="dcterms:W3CDTF">2023-12-21T16:39:01Z</dcterms:created>
  <dcterms:modified xsi:type="dcterms:W3CDTF">2024-10-02T13:12:27Z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