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8"/>
  </p:notesMasterIdLst>
  <p:sldIdLst>
    <p:sldId id="306" r:id="rId3"/>
    <p:sldId id="347" r:id="rId4"/>
    <p:sldId id="352" r:id="rId5"/>
    <p:sldId id="348" r:id="rId6"/>
    <p:sldId id="315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10/8/2024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4737"/>
              </p:ext>
            </p:extLst>
          </p:nvPr>
        </p:nvGraphicFramePr>
        <p:xfrm>
          <a:off x="177696" y="1567496"/>
          <a:ext cx="8788608" cy="208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2,570 feet of Summit Drive and 541 feet of Tower Road located on the east side of town (Business Relocation &amp; Job Retention)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Rock Valley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$2,118,225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$1,482,758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08784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D21763-90BB-A430-A192-C4A10F2C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37" y="3611517"/>
            <a:ext cx="3639644" cy="26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5442C-B81C-D493-98E5-0D52B2A8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3" y="4540294"/>
            <a:ext cx="2057400" cy="1764376"/>
          </a:xfrm>
          <a:prstGeom prst="rect">
            <a:avLst/>
          </a:prstGeom>
        </p:spPr>
      </p:pic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/>
        </p:nvGraphicFramePr>
        <p:xfrm>
          <a:off x="177696" y="1762593"/>
          <a:ext cx="8788608" cy="26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79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46304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JOBS/</a:t>
                      </a:r>
                    </a:p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945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1,700 feet of Hancock Drive &amp; turn lanes with traffic signal at the intersection of Corporal Roger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Snedden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Drive &amp; Hancock Drive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Boone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217 Jobs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$3,781,913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$3,025,530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 multi-lane roundabout at the intersection of U.S. 30 and Corporal Roger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Snedden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Drive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Boone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Score 73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$5,500,000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$2,750,000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31786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8"/>
            <a:ext cx="8755289" cy="6523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Immediate Opportunity/Local Development Hybrid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93730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10437"/>
              </p:ext>
            </p:extLst>
          </p:nvPr>
        </p:nvGraphicFramePr>
        <p:xfrm>
          <a:off x="177696" y="1567496"/>
          <a:ext cx="8788608" cy="169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1,650 feet of Frontage Road NW located on the northwest side of town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Sioux Center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$1,884,588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$942,294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0D1C8-7BFD-6092-FEE4-F516AA53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57" y="3523638"/>
            <a:ext cx="4572000" cy="2749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842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203</Words>
  <Application>Microsoft Office PowerPoint</Application>
  <PresentationFormat>On-screen Show (4:3)</PresentationFormat>
  <Paragraphs>61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44</cp:revision>
  <dcterms:created xsi:type="dcterms:W3CDTF">2023-08-03T14:09:31Z</dcterms:created>
  <dcterms:modified xsi:type="dcterms:W3CDTF">2024-09-30T15:02:41Z</dcterms:modified>
</cp:coreProperties>
</file>