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0"/>
  </p:notesMasterIdLst>
  <p:sldIdLst>
    <p:sldId id="306" r:id="rId3"/>
    <p:sldId id="351" r:id="rId4"/>
    <p:sldId id="350" r:id="rId5"/>
    <p:sldId id="362" r:id="rId6"/>
    <p:sldId id="366" r:id="rId7"/>
    <p:sldId id="357" r:id="rId8"/>
    <p:sldId id="358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905" autoAdjust="0"/>
  </p:normalViewPr>
  <p:slideViewPr>
    <p:cSldViewPr snapToGrid="0">
      <p:cViewPr varScale="1">
        <p:scale>
          <a:sx n="75" d="100"/>
          <a:sy n="75" d="100"/>
        </p:scale>
        <p:origin x="78" y="8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918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6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Business Relocation &amp; Job Retention Local Development Program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64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Policy Discussion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365" y="6509542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10/7/2024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Grant Program Administration Team Lead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542455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Background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88669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June 2024 – Devastating flooding impacted northwest Iowa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August 2024 – Discussed how RISE could be leveraged to revitalize flooded communities and presented initial concept. Received Commission input and direction to modify the concept.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September 2024 – Based on August Commission feedback, presented modified concept. Received Commission feedback.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Today – Discuss department recommendation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9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What would be an eligible community?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43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In a county covered by a proclamation of disaster emergency by the Governor &amp; Presidential Disaster Declaration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Flooded businesses requesting permanent relocation outside the flood hazard area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Every community in a county that experienced flooding would not be eligible to apply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1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What would an eligible project look like?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43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endParaRPr lang="en-US" altLang="en-US" sz="19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D1017B-65CB-A77A-0D68-3486F30B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2111375"/>
            <a:ext cx="6180138" cy="43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Very similar to other standard Local Development projects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Requests to build new roadways outside the flood hazard area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An eligible project would not include repair to any existing roadways</a:t>
            </a:r>
          </a:p>
          <a:p>
            <a:pPr eaLnBrk="1" hangingPunct="1">
              <a:spcBef>
                <a:spcPts val="2000"/>
              </a:spcBef>
            </a:pPr>
            <a:endParaRPr lang="en-US" altLang="en-US" sz="2200" dirty="0">
              <a:latin typeface="PT Sans Pro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1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What RISE participation rate would apply?</a:t>
            </a: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endParaRPr lang="en-US" altLang="en-US" sz="19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CDF72636-E9E3-3718-DD48-D26DDB352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518987"/>
              </p:ext>
            </p:extLst>
          </p:nvPr>
        </p:nvGraphicFramePr>
        <p:xfrm>
          <a:off x="1058834" y="1891155"/>
          <a:ext cx="6603235" cy="39762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7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598465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RISE Participation Rate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37614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Immediate Opportunity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80%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Local Development: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Standard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50%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342906" marR="0" lvl="1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Certified Site (varies by size)</a:t>
                      </a:r>
                    </a:p>
                    <a:p>
                      <a:pPr marL="685812" marR="0" lvl="2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- 50-499 acres certified</a:t>
                      </a:r>
                    </a:p>
                    <a:p>
                      <a:pPr marL="685812" marR="0" lvl="2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- 500-999 acre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certified</a:t>
                      </a:r>
                    </a:p>
                    <a:p>
                      <a:pPr marL="685812" marR="0" lvl="2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- 1,000 acres or more certified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60%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65%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70%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342906" marR="0" lvl="1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University Research Park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70%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342906" marR="0" lvl="1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Business Relocation &amp; Job Retention</a:t>
                      </a:r>
                    </a:p>
                    <a:p>
                      <a:pPr marL="342906" marR="0" lvl="1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(Recommended)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70% (recommendation)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326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5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3552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Recommendation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88669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Limited to communities that experienced state &amp; federally recognized emergency events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Limited to communities where existing businesses are committing to permanent relocation 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Documentation of business interest in relocation and the economic distress of the community is required to be submitted with the application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RISE participation held to 70% of eligible project costs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endParaRPr lang="en-US" altLang="en-US" sz="2200" dirty="0">
              <a:latin typeface="PT Sans Pro" panose="020B0503020203020204" pitchFamily="34" charset="0"/>
            </a:endParaRP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endParaRPr lang="en-US" altLang="en-US" sz="22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4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2932112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QUESTIONS?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695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305</Words>
  <Application>Microsoft Office PowerPoint</Application>
  <PresentationFormat>On-screen Show (4:3)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46</cp:revision>
  <dcterms:created xsi:type="dcterms:W3CDTF">2023-08-03T14:09:31Z</dcterms:created>
  <dcterms:modified xsi:type="dcterms:W3CDTF">2024-10-02T14:43:28Z</dcterms:modified>
</cp:coreProperties>
</file>