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handoutMasterIdLst>
    <p:handoutMasterId r:id="rId19"/>
  </p:handoutMasterIdLst>
  <p:sldIdLst>
    <p:sldId id="319" r:id="rId2"/>
    <p:sldId id="332" r:id="rId3"/>
    <p:sldId id="329" r:id="rId4"/>
    <p:sldId id="334" r:id="rId5"/>
    <p:sldId id="335" r:id="rId6"/>
    <p:sldId id="320" r:id="rId7"/>
    <p:sldId id="333" r:id="rId8"/>
    <p:sldId id="342" r:id="rId9"/>
    <p:sldId id="337" r:id="rId10"/>
    <p:sldId id="336" r:id="rId11"/>
    <p:sldId id="339" r:id="rId12"/>
    <p:sldId id="340" r:id="rId13"/>
    <p:sldId id="344" r:id="rId14"/>
    <p:sldId id="343" r:id="rId15"/>
    <p:sldId id="341" r:id="rId16"/>
    <p:sldId id="338" r:id="rId1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i Hough" initials="BH" lastIdx="1" clrIdx="0">
    <p:extLst>
      <p:ext uri="{19B8F6BF-5375-455C-9EA6-DF929625EA0E}">
        <p15:presenceInfo xmlns:p15="http://schemas.microsoft.com/office/powerpoint/2012/main" userId="S-1-5-21-153641319-3755046212-2825016231-11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82904" autoAdjust="0"/>
  </p:normalViewPr>
  <p:slideViewPr>
    <p:cSldViewPr snapToGrid="0">
      <p:cViewPr varScale="1">
        <p:scale>
          <a:sx n="58" d="100"/>
          <a:sy n="58" d="100"/>
        </p:scale>
        <p:origin x="19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9D1BA2-DD04-4E0C-95C9-DE538599D5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BD072E-DE2B-4484-B0FD-95A2C314A7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80C8C7-CFD1-4981-8AB8-DD40FF4C3089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C7F72E-2F52-4B8E-B356-C41D7AD561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877AE-C795-4F69-9366-3A4A2D185D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A70A4B-5CB1-4AE3-BDD6-C6EF66A7BE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650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AA32653-9DA3-435E-95ED-3D6AC6A7619A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BA7E74-2577-4D80-8464-05999DDBE5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7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4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5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35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6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429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79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33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7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8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0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F73F3-4EA9-4B7D-9D6C-13914E1FB05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19F87-1135-4ABB-8A7E-F5D9BB688B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5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B2C364-FD29-4BDC-B341-BBB21DD6A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3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68DB3D-60FB-44DB-B2E0-535FC2AC4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45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2C3434-295C-474B-B959-0DE907B6F8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75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0D3E6-A91D-4544-88D1-62E568D14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1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D06D2-5628-41F7-B71B-D9E4C49673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0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D92DE5-33ED-4EA4-9302-CE600E5CF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6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1BA47-48EB-4FD5-A57B-DF62CCF29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69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1396C2-1A92-4913-B6F3-34AA77942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02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4647EB-EE42-4928-83D9-2F53FF28F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09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F3EAD-89FC-4F6C-A1B9-D21C3BA05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5F34D5-141A-4FFB-8207-93AC2C043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4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9E9F5-9090-4353-A673-523516D90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3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679522-43F2-4B0C-9800-94919C0EB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DE75-4D74-429C-B185-64F2A1E33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EAC89D-0D5E-490F-8337-FA1FE531F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74321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A603FB-FF84-4649-8366-BFC0F243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4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D49C60-D6AA-4B0B-B81C-DC8293817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6639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 Diaz</dc:creator>
  <cp:lastModifiedBy>CAEDCOFFICE</cp:lastModifiedBy>
  <cp:revision>199</cp:revision>
  <cp:lastPrinted>2017-10-06T14:34:11Z</cp:lastPrinted>
  <dcterms:created xsi:type="dcterms:W3CDTF">2015-06-25T15:21:14Z</dcterms:created>
  <dcterms:modified xsi:type="dcterms:W3CDTF">2019-09-03T16:50:36Z</dcterms:modified>
</cp:coreProperties>
</file>