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360D-51F4-4E42-8C51-ADE2010E6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BF6D1-BB63-4DCB-9713-34F9C7ABF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82D17-DABC-416F-8508-04E55E9E9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FB126-2ED5-47BA-ABE2-F70BD204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432B7-5809-4562-AB40-0D72E7CE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4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13CB7-CC72-42DA-9CF4-343D1D10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3D518-C792-49DC-9C39-30B5E5B71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EBAFB-DB2C-4C32-BE0D-EDEAA551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A7E7-425F-446C-8B04-DDF46E20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8ED5F-C5A5-4B08-9401-5108CF98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1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6CF0E6-18DD-4F07-B923-3094A97E5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8715F-7EC0-4BEF-8B24-B25D7773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04F53-9E9F-4A19-83BF-0A7086135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9575C-2383-43F2-9202-A94A27E0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CD107-1F4B-4661-A567-C6A9AF93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3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D667-40C0-4F6B-83E3-8B563A25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21D5A-4EB9-4875-AD88-24F6E71DB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DA307-AC0E-42C7-8EFB-C80928B6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0EBC6-9FD2-449D-8F59-8BD65973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140DC-180C-4532-B48C-C384E24C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06953-158C-4B96-98FB-6ECE2F91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BF921-998F-4236-A5CF-7CDA2FA02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CE163-AF5A-4604-ADF1-C8636A6E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F5570-CD3C-48FF-B8A7-9E7B1AACA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D53AA-3C02-4FCC-9754-510E740E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0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6DD33-6500-48BF-AFFC-88AE99D0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DB527-5B62-4616-B676-B63F0944C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B9A37-416A-484B-8A8C-27734FC2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220C7-8C24-4EBE-A9C7-129A16CD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52924-1099-471E-AFFA-800182BA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D7D2D-3A99-421C-A7F8-B8E41469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8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4A997-31A2-4536-88FF-882E4221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B1E33-6C4A-4B69-8842-6DF89C405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BFA1B-DEB2-4A2E-82A1-AA53CC30A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2C52A-7D77-4C8D-A5DF-9970BEBD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182C8-8364-4B14-A309-E8030643C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9331B-289A-4ABD-88E0-1EDAE0F2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8B51A-D3E9-4208-983C-E50BAE7F2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023BD-6A5E-4A42-91FA-3889E08A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4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21A8-BB73-4352-9E8C-11BB876C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661BCB-49D1-4440-BFA4-062A7C79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BDD1-20DF-4FE3-9E68-CA4B93A6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45450-9D71-4A63-A2DE-ED91F9EC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3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D889F-7AFB-4207-913C-C994A926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D3043-392A-461A-89A2-35B3D605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2E35C-159A-4E50-9CE1-37625EE3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5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95D8-C900-4EC7-8131-9FA88B16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02D27-CAC4-4FC5-AD79-70E8F9880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DD597-4D3A-450B-8084-2889453E6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5A574-9A6B-4778-86D1-89966745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F1FB9-4489-46A1-A7BA-E13392733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66C2B-0EC9-4ED6-8123-ADFF4F0C7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5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CF14-6066-49DE-9F51-84609E32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FD598-AF60-4E72-9E55-BC922D438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BA5A9-A988-40B7-B73B-6F4800806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7F3BF-4633-4DF7-9522-AD4F66EA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95AB0-B105-4E01-92D6-8A305374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CD69D-EC09-4D64-962D-4DBF081C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64192-2CCD-482C-B0A1-DBAAB968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0907B-C345-44BE-8806-C30E99D2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1EC2E-EC4B-4A06-9207-EF300D005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AAE6-2A62-4793-826F-D59215AAB1B1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45C9D-02D1-431B-84B9-894DF3DB2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FAC81-5376-4035-94DE-638CC812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662FB-F496-45E4-AC95-03AA5924E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335455-CB3A-4B45-8556-951DF8A94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Highway 150 Coalition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5D957-BC09-4290-B0BF-15036891B0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715694"/>
            <a:ext cx="4047843" cy="40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89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EECD5-9EAB-4CF5-B7D0-D46EAAC4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6C6DB-7322-400C-8353-484B989DF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22903" cy="2417901"/>
          </a:xfrm>
        </p:spPr>
        <p:txBody>
          <a:bodyPr/>
          <a:lstStyle/>
          <a:p>
            <a:r>
              <a:rPr lang="en-US" dirty="0"/>
              <a:t>The Highway 150 Coalition respectively requests that the Iowa DOT conduct a study through Independence to improve safety and efficiency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0CE8-8AB0-41F5-A8E1-17915C4EB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t="4218" r="3251" b="3538"/>
          <a:stretch/>
        </p:blipFill>
        <p:spPr>
          <a:xfrm>
            <a:off x="5865845" y="0"/>
            <a:ext cx="6326155" cy="6775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70ACF-BF28-498F-8D09-059F10DD08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55" y="4243526"/>
            <a:ext cx="1875948" cy="177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2848-B1ED-44B0-B582-6E3F8F6F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EEF1D-8806-40E1-902C-99684C46A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8991"/>
            <a:ext cx="5518212" cy="30215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Highway 150 Coalition is determined to bring improvements to the transportation issues along Highway 150, specifically within the City of Independence, a critical point along Highway 150.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106E8-FA82-47E3-B36D-F8A519EE7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4218" r="3252" b="3538"/>
          <a:stretch/>
        </p:blipFill>
        <p:spPr>
          <a:xfrm>
            <a:off x="6356412" y="0"/>
            <a:ext cx="5835588" cy="677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67A9-57FC-49D3-ACEA-E557F262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78841" cy="1325563"/>
          </a:xfrm>
        </p:spPr>
        <p:txBody>
          <a:bodyPr/>
          <a:lstStyle/>
          <a:p>
            <a:r>
              <a:rPr lang="en-US" dirty="0"/>
              <a:t>What North East Iowa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7E3A8-83BB-4526-BEF0-AF264C4E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2298" cy="4351338"/>
          </a:xfrm>
        </p:spPr>
        <p:txBody>
          <a:bodyPr/>
          <a:lstStyle/>
          <a:p>
            <a:r>
              <a:rPr lang="en-US" dirty="0"/>
              <a:t>North East Iowa needs a vision for Highway 150, and the coalition wants to work toward creating that vision and working with the DOT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E3B2A-2642-4ED1-B936-764621D66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62"/>
          <a:stretch/>
        </p:blipFill>
        <p:spPr>
          <a:xfrm>
            <a:off x="5691673" y="2237959"/>
            <a:ext cx="6232849" cy="3526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E4D273-D574-41BC-8419-2210FABBC7DB}"/>
              </a:ext>
            </a:extLst>
          </p:cNvPr>
          <p:cNvSpPr/>
          <p:nvPr/>
        </p:nvSpPr>
        <p:spPr>
          <a:xfrm>
            <a:off x="6597492" y="5807631"/>
            <a:ext cx="4421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Independence downtown along Highway 150</a:t>
            </a:r>
          </a:p>
        </p:txBody>
      </p:sp>
    </p:spTree>
    <p:extLst>
      <p:ext uri="{BB962C8B-B14F-4D97-AF65-F5344CB8AC3E}">
        <p14:creationId xmlns:p14="http://schemas.microsoft.com/office/powerpoint/2010/main" val="244605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C917-7344-44DC-B12E-41ED36BC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Improvements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A4DD-2F9C-4C4D-8F93-A2E990FBD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1365" cy="4351338"/>
          </a:xfrm>
        </p:spPr>
        <p:txBody>
          <a:bodyPr/>
          <a:lstStyle/>
          <a:p>
            <a:r>
              <a:rPr lang="en-US" dirty="0"/>
              <a:t>The coalition has identified the following areas for review</a:t>
            </a:r>
          </a:p>
          <a:p>
            <a:pPr lvl="1"/>
            <a:r>
              <a:rPr lang="en-US" dirty="0"/>
              <a:t>Downtown Independence</a:t>
            </a:r>
          </a:p>
          <a:p>
            <a:pPr lvl="1"/>
            <a:r>
              <a:rPr lang="en-US" dirty="0"/>
              <a:t>D16 and IA 150</a:t>
            </a:r>
          </a:p>
          <a:p>
            <a:pPr lvl="1"/>
            <a:r>
              <a:rPr lang="en-US" dirty="0"/>
              <a:t>IA 281 and IA 150</a:t>
            </a:r>
          </a:p>
          <a:p>
            <a:pPr lvl="1"/>
            <a:r>
              <a:rPr lang="en-US" dirty="0"/>
              <a:t>US 52 and Pulpit Rock Road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637B9-D859-4A2F-9057-119AFD122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786"/>
          <a:stretch/>
        </p:blipFill>
        <p:spPr>
          <a:xfrm>
            <a:off x="5719665" y="1576874"/>
            <a:ext cx="6115549" cy="3452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4CC6CF-77DD-42DF-8533-A723092AB898}"/>
              </a:ext>
            </a:extLst>
          </p:cNvPr>
          <p:cNvSpPr txBox="1"/>
          <p:nvPr/>
        </p:nvSpPr>
        <p:spPr>
          <a:xfrm>
            <a:off x="5719665" y="5029200"/>
            <a:ext cx="611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281 and 150 South of Oelwein</a:t>
            </a:r>
          </a:p>
        </p:txBody>
      </p:sp>
    </p:spTree>
    <p:extLst>
      <p:ext uri="{BB962C8B-B14F-4D97-AF65-F5344CB8AC3E}">
        <p14:creationId xmlns:p14="http://schemas.microsoft.com/office/powerpoint/2010/main" val="784957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1EA6-DEC5-4765-9782-AE53BC5F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 Bottleneck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C7E4-1B47-4291-BD4E-AC4E24EEB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80253"/>
          </a:xfrm>
        </p:spPr>
        <p:txBody>
          <a:bodyPr/>
          <a:lstStyle/>
          <a:p>
            <a:r>
              <a:rPr lang="en-US" dirty="0"/>
              <a:t>Independence is a crucial point for Highway 150, and the safety and congestion issues in Independence needs to be addressed. </a:t>
            </a:r>
          </a:p>
        </p:txBody>
      </p:sp>
      <p:pic>
        <p:nvPicPr>
          <p:cNvPr id="5" name="Picture 4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9BA13632-BD14-46CC-9D86-699A77CDB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3075"/>
            <a:ext cx="7464496" cy="382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66EAF-FF4A-4CD9-907A-5A40EE0741C1}"/>
              </a:ext>
            </a:extLst>
          </p:cNvPr>
          <p:cNvSpPr txBox="1"/>
          <p:nvPr/>
        </p:nvSpPr>
        <p:spPr>
          <a:xfrm>
            <a:off x="8302696" y="5868955"/>
            <a:ext cx="381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Independence downtown looking west on Highway 150</a:t>
            </a:r>
          </a:p>
        </p:txBody>
      </p:sp>
    </p:spTree>
    <p:extLst>
      <p:ext uri="{BB962C8B-B14F-4D97-AF65-F5344CB8AC3E}">
        <p14:creationId xmlns:p14="http://schemas.microsoft.com/office/powerpoint/2010/main" val="380662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F3C3-CBA2-4E88-9EAA-9871D648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Freight Bottleneck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DD66-4F0A-4E1C-82A7-31D69CD87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44833" cy="1253477"/>
          </a:xfrm>
        </p:spPr>
        <p:txBody>
          <a:bodyPr/>
          <a:lstStyle/>
          <a:p>
            <a:r>
              <a:rPr lang="en-US" dirty="0"/>
              <a:t>The DOT recognizes an improvement is needed for the freight and pavement condition for Independence in their State Transportation Long Range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4E059-8BE5-4A7A-BE73-E60A5BF0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66" y="3301580"/>
            <a:ext cx="9974067" cy="30103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F314476-6839-440D-961B-14D7FC870CFD}"/>
              </a:ext>
            </a:extLst>
          </p:cNvPr>
          <p:cNvSpPr/>
          <p:nvPr/>
        </p:nvSpPr>
        <p:spPr>
          <a:xfrm>
            <a:off x="603681" y="5530666"/>
            <a:ext cx="10479351" cy="6393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57D0B-041F-4450-B993-599313E5E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02" y="2263805"/>
            <a:ext cx="4789131" cy="3083726"/>
          </a:xfrm>
        </p:spPr>
        <p:txBody>
          <a:bodyPr>
            <a:normAutofit/>
          </a:bodyPr>
          <a:lstStyle/>
          <a:p>
            <a:r>
              <a:rPr lang="en-US" dirty="0"/>
              <a:t>The Highway 150 Coalition is requesting the Iowa DOT to conduct a study in Independence to improve the safety and efficiency of the traffic flow through 150</a:t>
            </a:r>
          </a:p>
        </p:txBody>
      </p:sp>
      <p:pic>
        <p:nvPicPr>
          <p:cNvPr id="5" name="Picture 4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5C85C150-7AEB-4CA8-A5FC-2D946C8CA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34" y="2142691"/>
            <a:ext cx="6598583" cy="3204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84C1322-E850-4C79-A86D-0112368E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Study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7F274-3936-4CFF-962A-914939A606DC}"/>
              </a:ext>
            </a:extLst>
          </p:cNvPr>
          <p:cNvSpPr txBox="1"/>
          <p:nvPr/>
        </p:nvSpPr>
        <p:spPr>
          <a:xfrm>
            <a:off x="6073958" y="5468645"/>
            <a:ext cx="537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Independence looking east on Highway 150</a:t>
            </a:r>
          </a:p>
        </p:txBody>
      </p:sp>
    </p:spTree>
    <p:extLst>
      <p:ext uri="{BB962C8B-B14F-4D97-AF65-F5344CB8AC3E}">
        <p14:creationId xmlns:p14="http://schemas.microsoft.com/office/powerpoint/2010/main" val="3637052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95B0D-1D92-405A-AFA1-B17CAFEB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Need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D3127-F3F1-4FA3-9258-CEFFDE86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20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Independence is a critical point in the Highway 150 corridor and affects communities north and south along Highway 150 </a:t>
            </a:r>
          </a:p>
          <a:p>
            <a:r>
              <a:rPr lang="en-US" dirty="0"/>
              <a:t>A study is needed to determine how the road networks in and around Independence will efficiently and effectively move traffic along Highway 150</a:t>
            </a:r>
          </a:p>
        </p:txBody>
      </p:sp>
      <p:pic>
        <p:nvPicPr>
          <p:cNvPr id="5" name="Picture 4" descr="A picture containing scene, way, sky, road&#10;&#10;Description automatically generated">
            <a:extLst>
              <a:ext uri="{FF2B5EF4-FFF2-40B4-BE49-F238E27FC236}">
                <a16:creationId xmlns:a16="http://schemas.microsoft.com/office/drawing/2014/main" id="{2133351A-EB09-4A4F-BA34-80AD8E3DB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08" y="2015064"/>
            <a:ext cx="6733592" cy="3479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3D7C4B-EF9F-45E2-B298-5F66C2337F48}"/>
              </a:ext>
            </a:extLst>
          </p:cNvPr>
          <p:cNvSpPr txBox="1"/>
          <p:nvPr/>
        </p:nvSpPr>
        <p:spPr>
          <a:xfrm>
            <a:off x="6073958" y="5468645"/>
            <a:ext cx="537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Independence looking east on Highway 150</a:t>
            </a:r>
          </a:p>
        </p:txBody>
      </p:sp>
    </p:spTree>
    <p:extLst>
      <p:ext uri="{BB962C8B-B14F-4D97-AF65-F5344CB8AC3E}">
        <p14:creationId xmlns:p14="http://schemas.microsoft.com/office/powerpoint/2010/main" val="187912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7685-0EF5-4F43-8703-2A6C8C99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04464" cy="1325563"/>
          </a:xfrm>
        </p:spPr>
        <p:txBody>
          <a:bodyPr/>
          <a:lstStyle/>
          <a:p>
            <a:r>
              <a:rPr lang="en-US" dirty="0"/>
              <a:t>Highway 150 Coalition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F2232-0CDB-4687-996A-E16185ED5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33065" cy="2994950"/>
          </a:xfrm>
        </p:spPr>
        <p:txBody>
          <a:bodyPr>
            <a:normAutofit/>
          </a:bodyPr>
          <a:lstStyle/>
          <a:p>
            <a:r>
              <a:rPr lang="en-US" dirty="0"/>
              <a:t>Independence and Buchanan County</a:t>
            </a:r>
          </a:p>
          <a:p>
            <a:r>
              <a:rPr lang="en-US" dirty="0"/>
              <a:t>Oelwein, Fayette, West Union, and Fayette County, </a:t>
            </a:r>
          </a:p>
          <a:p>
            <a:r>
              <a:rPr lang="en-US" dirty="0"/>
              <a:t>Decorah and Winneshiek County</a:t>
            </a:r>
          </a:p>
          <a:p>
            <a:r>
              <a:rPr lang="en-US" dirty="0"/>
              <a:t>Upper </a:t>
            </a:r>
            <a:r>
              <a:rPr lang="en-US" dirty="0" err="1"/>
              <a:t>Explorerland</a:t>
            </a:r>
            <a:r>
              <a:rPr lang="en-US" dirty="0"/>
              <a:t> Regional Planning Commission and Iowa Northland Regional Council of Governments</a:t>
            </a:r>
          </a:p>
          <a:p>
            <a:r>
              <a:rPr lang="en-US" dirty="0"/>
              <a:t>Iowa DOT Districts 2 and 6</a:t>
            </a:r>
          </a:p>
        </p:txBody>
      </p:sp>
      <p:pic>
        <p:nvPicPr>
          <p:cNvPr id="1026" name="Picture 2" descr="Click to Home">
            <a:extLst>
              <a:ext uri="{FF2B5EF4-FFF2-40B4-BE49-F238E27FC236}">
                <a16:creationId xmlns:a16="http://schemas.microsoft.com/office/drawing/2014/main" id="{369ABB9F-D03A-49FB-A291-E87972E7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4" y="5593344"/>
            <a:ext cx="1657155" cy="6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5DD3F7CD-F1CE-4FB6-A7A5-460842CB4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19" y="5058704"/>
            <a:ext cx="1165384" cy="14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DCC738E-267C-4866-B88B-7C41B3917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83" y="5640066"/>
            <a:ext cx="1799419" cy="843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4CAC4D-DA9A-4CA8-A9AC-DE0C67ED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706" y="5608271"/>
            <a:ext cx="1673879" cy="843478"/>
          </a:xfrm>
          <a:prstGeom prst="rect">
            <a:avLst/>
          </a:prstGeom>
        </p:spPr>
      </p:pic>
      <p:pic>
        <p:nvPicPr>
          <p:cNvPr id="1033" name="Picture 9" descr="Picture of County Flag">
            <a:extLst>
              <a:ext uri="{FF2B5EF4-FFF2-40B4-BE49-F238E27FC236}">
                <a16:creationId xmlns:a16="http://schemas.microsoft.com/office/drawing/2014/main" id="{2DACF6FB-1378-4169-A64E-FAD4DF6E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265" y="5416888"/>
            <a:ext cx="1732766" cy="10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ity of Fayette Iowa">
            <a:extLst>
              <a:ext uri="{FF2B5EF4-FFF2-40B4-BE49-F238E27FC236}">
                <a16:creationId xmlns:a16="http://schemas.microsoft.com/office/drawing/2014/main" id="{29F8790D-2C66-47B8-B36D-6A041E80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82" y="5593344"/>
            <a:ext cx="2135844" cy="68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D997E180-5A81-4D01-9972-8E7A17A3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17" y="4242291"/>
            <a:ext cx="1732766" cy="10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Winneshiek County Logo">
            <a:extLst>
              <a:ext uri="{FF2B5EF4-FFF2-40B4-BE49-F238E27FC236}">
                <a16:creationId xmlns:a16="http://schemas.microsoft.com/office/drawing/2014/main" id="{79A714D1-AC93-4993-8262-3260101B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94" y="3067693"/>
            <a:ext cx="1690506" cy="10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E496446A-E98E-46CE-94FC-2B1E8576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523" y="2095866"/>
            <a:ext cx="1494447" cy="83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Image result for iowa dot">
            <a:extLst>
              <a:ext uri="{FF2B5EF4-FFF2-40B4-BE49-F238E27FC236}">
                <a16:creationId xmlns:a16="http://schemas.microsoft.com/office/drawing/2014/main" id="{2A55C91A-DEDA-4D0E-878D-C96A27E3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711" y="76746"/>
            <a:ext cx="1094070" cy="10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398F0AC4-54F1-44BE-BD64-791284DD4F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17" y="1230596"/>
            <a:ext cx="1853953" cy="6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77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312</Words>
  <Application>Microsoft Office PowerPoint</Application>
  <PresentationFormat>Widescreen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Highway 150 Coalition</vt:lpstr>
      <vt:lpstr>Our Mission</vt:lpstr>
      <vt:lpstr>What North East Iowa Needs</vt:lpstr>
      <vt:lpstr>Specific Improvements Needed</vt:lpstr>
      <vt:lpstr>Independence Bottleneck</vt:lpstr>
      <vt:lpstr>Freight Bottleneck</vt:lpstr>
      <vt:lpstr>Study Needed</vt:lpstr>
      <vt:lpstr>Why We Need It</vt:lpstr>
      <vt:lpstr>Highway 150 Coalition Members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Highway 150 Coalition</dc:title>
  <dc:creator>Dylan Mulfinger</dc:creator>
  <cp:lastModifiedBy>Dylan Mulfinger</cp:lastModifiedBy>
  <cp:revision>21</cp:revision>
  <dcterms:created xsi:type="dcterms:W3CDTF">2019-08-21T15:02:32Z</dcterms:created>
  <dcterms:modified xsi:type="dcterms:W3CDTF">2019-09-03T16:45:50Z</dcterms:modified>
</cp:coreProperties>
</file>