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24"/>
  </p:notesMasterIdLst>
  <p:sldIdLst>
    <p:sldId id="257" r:id="rId3"/>
    <p:sldId id="337" r:id="rId4"/>
    <p:sldId id="258" r:id="rId5"/>
    <p:sldId id="335" r:id="rId6"/>
    <p:sldId id="333" r:id="rId7"/>
    <p:sldId id="334" r:id="rId8"/>
    <p:sldId id="327" r:id="rId9"/>
    <p:sldId id="344" r:id="rId10"/>
    <p:sldId id="346" r:id="rId11"/>
    <p:sldId id="347" r:id="rId12"/>
    <p:sldId id="264" r:id="rId13"/>
    <p:sldId id="332" r:id="rId14"/>
    <p:sldId id="289" r:id="rId15"/>
    <p:sldId id="293" r:id="rId16"/>
    <p:sldId id="299" r:id="rId17"/>
    <p:sldId id="300" r:id="rId18"/>
    <p:sldId id="302" r:id="rId19"/>
    <p:sldId id="340" r:id="rId20"/>
    <p:sldId id="342" r:id="rId21"/>
    <p:sldId id="338" r:id="rId22"/>
    <p:sldId id="28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7F"/>
    <a:srgbClr val="B55813"/>
    <a:srgbClr val="B1B3B3"/>
    <a:srgbClr val="53565A"/>
    <a:srgbClr val="871721"/>
    <a:srgbClr val="FF9966"/>
    <a:srgbClr val="FF0066"/>
    <a:srgbClr val="69686D"/>
    <a:srgbClr val="34495E"/>
    <a:srgbClr val="C34B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95974" autoAdjust="0"/>
  </p:normalViewPr>
  <p:slideViewPr>
    <p:cSldViewPr>
      <p:cViewPr varScale="1">
        <p:scale>
          <a:sx n="110" d="100"/>
          <a:sy n="110" d="100"/>
        </p:scale>
        <p:origin x="11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72F23D-AC18-4B5E-B7C9-27E3F32BF8B6}" type="doc">
      <dgm:prSet loTypeId="urn:microsoft.com/office/officeart/2008/layout/HalfCircleOrganizationChart" loCatId="hierarchy" qsTypeId="urn:microsoft.com/office/officeart/2005/8/quickstyle/simple4#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060C29D-3191-45B5-8F00-AD669BF23BDB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/>
            <a:t>Mark Van Dyke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/>
            <a:t>Assistant District Engineer</a:t>
          </a:r>
          <a:endParaRPr lang="en-US" sz="1600" dirty="0"/>
        </a:p>
      </dgm:t>
    </dgm:pt>
    <dgm:pt modelId="{30119DD6-4A00-4A10-B7B4-55F0ED8C9470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/>
            <a:t>Jim Webb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/>
            <a:t>District Construction Engineer</a:t>
          </a:r>
          <a:endParaRPr lang="en-US" sz="1600" dirty="0"/>
        </a:p>
      </dgm:t>
    </dgm:pt>
    <dgm:pt modelId="{46DF43C4-E1E0-474E-B053-666837E018D6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/>
            <a:t>Jim Armstrong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/>
            <a:t> District Engineer</a:t>
          </a:r>
          <a:endParaRPr lang="en-US" sz="1600" dirty="0"/>
        </a:p>
      </dgm:t>
    </dgm:pt>
    <dgm:pt modelId="{2E9ABD9F-DA7A-4F05-BF80-E0657612D6EC}" type="sibTrans" cxnId="{B92A72DB-A221-4561-98D0-E497E1398948}">
      <dgm:prSet/>
      <dgm:spPr/>
      <dgm:t>
        <a:bodyPr/>
        <a:lstStyle/>
        <a:p>
          <a:endParaRPr lang="en-US" sz="1600"/>
        </a:p>
      </dgm:t>
    </dgm:pt>
    <dgm:pt modelId="{0B3B071D-6445-42B4-9A51-87509D145B5A}" type="parTrans" cxnId="{B92A72DB-A221-4561-98D0-E497E1398948}">
      <dgm:prSet/>
      <dgm:spPr/>
      <dgm:t>
        <a:bodyPr/>
        <a:lstStyle/>
        <a:p>
          <a:endParaRPr lang="en-US" sz="1600"/>
        </a:p>
      </dgm:t>
    </dgm:pt>
    <dgm:pt modelId="{586DC468-793B-44D0-9B39-15322CB139D8}" type="sibTrans" cxnId="{095AB32B-7AE7-4BFD-BDEB-99F9E2F0E69B}">
      <dgm:prSet/>
      <dgm:spPr/>
      <dgm:t>
        <a:bodyPr/>
        <a:lstStyle/>
        <a:p>
          <a:endParaRPr lang="en-US" sz="1600"/>
        </a:p>
      </dgm:t>
    </dgm:pt>
    <dgm:pt modelId="{0F6FAB90-A774-4ABC-AD4E-48BC5C249F62}" type="parTrans" cxnId="{095AB32B-7AE7-4BFD-BDEB-99F9E2F0E69B}">
      <dgm:prSet/>
      <dgm:spPr/>
      <dgm:t>
        <a:bodyPr/>
        <a:lstStyle/>
        <a:p>
          <a:endParaRPr lang="en-US" sz="1600"/>
        </a:p>
      </dgm:t>
    </dgm:pt>
    <dgm:pt modelId="{66EF9184-321F-463E-B978-96EE367B8451}" type="sibTrans" cxnId="{5317EDFC-1440-42BA-BD40-3114BF3B4EB7}">
      <dgm:prSet/>
      <dgm:spPr/>
      <dgm:t>
        <a:bodyPr/>
        <a:lstStyle/>
        <a:p>
          <a:endParaRPr lang="en-US" sz="1600"/>
        </a:p>
      </dgm:t>
    </dgm:pt>
    <dgm:pt modelId="{E1534136-FFBC-4188-8306-0FEC00941F00}" type="parTrans" cxnId="{5317EDFC-1440-42BA-BD40-3114BF3B4EB7}">
      <dgm:prSet/>
      <dgm:spPr/>
      <dgm:t>
        <a:bodyPr/>
        <a:lstStyle/>
        <a:p>
          <a:endParaRPr lang="en-US" sz="1600"/>
        </a:p>
      </dgm:t>
    </dgm:pt>
    <dgm:pt modelId="{36E04D91-0F72-403A-B923-DB8408D673AB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/>
            <a:t>Diana Upton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/>
            <a:t>District Maintenance Manager</a:t>
          </a:r>
          <a:endParaRPr lang="en-US" sz="1600" dirty="0"/>
        </a:p>
      </dgm:t>
    </dgm:pt>
    <dgm:pt modelId="{353FD74F-E009-40E7-BC3C-C8D97B7B044C}" type="parTrans" cxnId="{1C5E29E1-0AE7-4EC1-91DF-4CE8BDEDFAFC}">
      <dgm:prSet/>
      <dgm:spPr/>
      <dgm:t>
        <a:bodyPr/>
        <a:lstStyle/>
        <a:p>
          <a:endParaRPr lang="en-US" sz="1600"/>
        </a:p>
      </dgm:t>
    </dgm:pt>
    <dgm:pt modelId="{FE5261A0-4D13-4841-A838-B3967DB0938F}" type="sibTrans" cxnId="{1C5E29E1-0AE7-4EC1-91DF-4CE8BDEDFAFC}">
      <dgm:prSet/>
      <dgm:spPr/>
      <dgm:t>
        <a:bodyPr/>
        <a:lstStyle/>
        <a:p>
          <a:endParaRPr lang="en-US" sz="1600"/>
        </a:p>
      </dgm:t>
    </dgm:pt>
    <dgm:pt modelId="{CCBF371D-3CE3-4153-B54B-2EDE257E147C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/>
            <a:t>Vacant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/>
            <a:t>District Materials Engineer</a:t>
          </a:r>
        </a:p>
      </dgm:t>
    </dgm:pt>
    <dgm:pt modelId="{07C6448E-E685-4274-8142-BAAFC7FCECAB}" type="parTrans" cxnId="{4173DE2B-1313-4FDB-8253-0491287EC016}">
      <dgm:prSet/>
      <dgm:spPr/>
      <dgm:t>
        <a:bodyPr/>
        <a:lstStyle/>
        <a:p>
          <a:endParaRPr lang="en-US" sz="1600"/>
        </a:p>
      </dgm:t>
    </dgm:pt>
    <dgm:pt modelId="{3A9AAF9F-B693-4749-A958-E16F021C2F7F}" type="sibTrans" cxnId="{4173DE2B-1313-4FDB-8253-0491287EC016}">
      <dgm:prSet/>
      <dgm:spPr/>
      <dgm:t>
        <a:bodyPr/>
        <a:lstStyle/>
        <a:p>
          <a:endParaRPr lang="en-US" sz="1600"/>
        </a:p>
      </dgm:t>
    </dgm:pt>
    <dgm:pt modelId="{6AFFCC44-A296-4BCF-8268-9BE428923E4E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/>
            <a:t>Liz Finarty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/>
            <a:t>Resident Construction Engineer - Chariton</a:t>
          </a:r>
        </a:p>
      </dgm:t>
    </dgm:pt>
    <dgm:pt modelId="{0E1E652C-09D4-4D5A-BD24-D7DFA329AF66}" type="sibTrans" cxnId="{61FD69FE-2F9E-4577-B47E-A6A5D1497AF5}">
      <dgm:prSet/>
      <dgm:spPr/>
      <dgm:t>
        <a:bodyPr/>
        <a:lstStyle/>
        <a:p>
          <a:endParaRPr lang="en-US" sz="1600"/>
        </a:p>
      </dgm:t>
    </dgm:pt>
    <dgm:pt modelId="{0FD0EE64-5EB9-44F7-90A8-4E6D41C91FEE}" type="parTrans" cxnId="{61FD69FE-2F9E-4577-B47E-A6A5D1497AF5}">
      <dgm:prSet/>
      <dgm:spPr/>
      <dgm:t>
        <a:bodyPr/>
        <a:lstStyle/>
        <a:p>
          <a:endParaRPr lang="en-US" sz="1600"/>
        </a:p>
      </dgm:t>
    </dgm:pt>
    <dgm:pt modelId="{7195DDB3-2636-4924-A1FA-93D84BF161ED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/>
            <a:t>    Lauren Giarmo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/>
            <a:t> Resident Construction Engineer – Fairfield</a:t>
          </a:r>
        </a:p>
      </dgm:t>
    </dgm:pt>
    <dgm:pt modelId="{85FC8C43-07D5-4708-9DF1-984AE1A7B6C5}" type="sibTrans" cxnId="{F79FFE32-EA6D-460F-8E9A-1FEC9C1933E9}">
      <dgm:prSet/>
      <dgm:spPr/>
      <dgm:t>
        <a:bodyPr/>
        <a:lstStyle/>
        <a:p>
          <a:endParaRPr lang="en-US" sz="1600"/>
        </a:p>
      </dgm:t>
    </dgm:pt>
    <dgm:pt modelId="{6F8CB09A-5B97-4489-B234-3CFC59C6C431}" type="parTrans" cxnId="{F79FFE32-EA6D-460F-8E9A-1FEC9C1933E9}">
      <dgm:prSet/>
      <dgm:spPr/>
      <dgm:t>
        <a:bodyPr/>
        <a:lstStyle/>
        <a:p>
          <a:endParaRPr lang="en-US" sz="1600"/>
        </a:p>
      </dgm:t>
    </dgm:pt>
    <dgm:pt modelId="{A04FDB90-120A-44F3-A9E9-5986D6BF2F88}" type="pres">
      <dgm:prSet presAssocID="{FB72F23D-AC18-4B5E-B7C9-27E3F32BF8B6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1A61134-7B03-45E2-BE49-FDF764A129A4}" type="pres">
      <dgm:prSet presAssocID="{46DF43C4-E1E0-474E-B053-666837E018D6}" presName="hierRoot1" presStyleCnt="0">
        <dgm:presLayoutVars>
          <dgm:hierBranch val="init"/>
        </dgm:presLayoutVars>
      </dgm:prSet>
      <dgm:spPr/>
    </dgm:pt>
    <dgm:pt modelId="{71F38E33-5471-4790-9F0E-BEFFFB09D4C1}" type="pres">
      <dgm:prSet presAssocID="{46DF43C4-E1E0-474E-B053-666837E018D6}" presName="rootComposite1" presStyleCnt="0"/>
      <dgm:spPr/>
    </dgm:pt>
    <dgm:pt modelId="{3F2FAB8F-72CB-4237-B19A-7BDDFC3B68BD}" type="pres">
      <dgm:prSet presAssocID="{46DF43C4-E1E0-474E-B053-666837E018D6}" presName="rootText1" presStyleLbl="alignAcc1" presStyleIdx="0" presStyleCnt="0" custScaleX="177498" custScaleY="110758" custLinFactNeighborX="-4328" custLinFactNeighborY="-5324">
        <dgm:presLayoutVars>
          <dgm:chPref val="3"/>
        </dgm:presLayoutVars>
      </dgm:prSet>
      <dgm:spPr/>
    </dgm:pt>
    <dgm:pt modelId="{FB235D70-86E0-4BAB-9A3B-EDA79AB4D303}" type="pres">
      <dgm:prSet presAssocID="{46DF43C4-E1E0-474E-B053-666837E018D6}" presName="topArc1" presStyleLbl="parChTrans1D1" presStyleIdx="0" presStyleCnt="14"/>
      <dgm:spPr/>
    </dgm:pt>
    <dgm:pt modelId="{C2913747-66EF-41A0-8DFC-88F019B69DC7}" type="pres">
      <dgm:prSet presAssocID="{46DF43C4-E1E0-474E-B053-666837E018D6}" presName="bottomArc1" presStyleLbl="parChTrans1D1" presStyleIdx="1" presStyleCnt="14"/>
      <dgm:spPr/>
    </dgm:pt>
    <dgm:pt modelId="{19EA3EF0-3876-400F-8151-637624471D4F}" type="pres">
      <dgm:prSet presAssocID="{46DF43C4-E1E0-474E-B053-666837E018D6}" presName="topConnNode1" presStyleLbl="node1" presStyleIdx="0" presStyleCnt="0"/>
      <dgm:spPr/>
    </dgm:pt>
    <dgm:pt modelId="{2FEFB3C9-A48B-46E6-9A5A-33002AF92BFB}" type="pres">
      <dgm:prSet presAssocID="{46DF43C4-E1E0-474E-B053-666837E018D6}" presName="hierChild2" presStyleCnt="0"/>
      <dgm:spPr/>
    </dgm:pt>
    <dgm:pt modelId="{1348F6CF-4A79-4952-AC82-18C0BFEEF867}" type="pres">
      <dgm:prSet presAssocID="{E1534136-FFBC-4188-8306-0FEC00941F00}" presName="Name28" presStyleLbl="parChTrans1D2" presStyleIdx="0" presStyleCnt="3"/>
      <dgm:spPr/>
    </dgm:pt>
    <dgm:pt modelId="{FB299993-7F33-47C1-820D-26FF29BD5CC8}" type="pres">
      <dgm:prSet presAssocID="{30119DD6-4A00-4A10-B7B4-55F0ED8C9470}" presName="hierRoot2" presStyleCnt="0">
        <dgm:presLayoutVars>
          <dgm:hierBranch val="init"/>
        </dgm:presLayoutVars>
      </dgm:prSet>
      <dgm:spPr/>
    </dgm:pt>
    <dgm:pt modelId="{F3D64B10-856B-4301-9C2D-60D4CD665A2D}" type="pres">
      <dgm:prSet presAssocID="{30119DD6-4A00-4A10-B7B4-55F0ED8C9470}" presName="rootComposite2" presStyleCnt="0"/>
      <dgm:spPr/>
    </dgm:pt>
    <dgm:pt modelId="{72F44AFA-201E-4568-A0DD-0F7F14839B86}" type="pres">
      <dgm:prSet presAssocID="{30119DD6-4A00-4A10-B7B4-55F0ED8C9470}" presName="rootText2" presStyleLbl="alignAcc1" presStyleIdx="0" presStyleCnt="0" custScaleX="173173" custScaleY="131145">
        <dgm:presLayoutVars>
          <dgm:chPref val="3"/>
        </dgm:presLayoutVars>
      </dgm:prSet>
      <dgm:spPr/>
    </dgm:pt>
    <dgm:pt modelId="{0116B382-D7B3-4B5D-A85E-6166F1A9D196}" type="pres">
      <dgm:prSet presAssocID="{30119DD6-4A00-4A10-B7B4-55F0ED8C9470}" presName="topArc2" presStyleLbl="parChTrans1D1" presStyleIdx="2" presStyleCnt="14"/>
      <dgm:spPr/>
    </dgm:pt>
    <dgm:pt modelId="{47EBF30F-E657-4372-85D8-76E94D388875}" type="pres">
      <dgm:prSet presAssocID="{30119DD6-4A00-4A10-B7B4-55F0ED8C9470}" presName="bottomArc2" presStyleLbl="parChTrans1D1" presStyleIdx="3" presStyleCnt="14"/>
      <dgm:spPr/>
    </dgm:pt>
    <dgm:pt modelId="{6A5D5048-6F88-48B8-A0E4-078B0FB6C1D4}" type="pres">
      <dgm:prSet presAssocID="{30119DD6-4A00-4A10-B7B4-55F0ED8C9470}" presName="topConnNode2" presStyleLbl="node2" presStyleIdx="0" presStyleCnt="0"/>
      <dgm:spPr/>
    </dgm:pt>
    <dgm:pt modelId="{1B2EB1A8-0B37-4809-B2F6-B6F6E7DE2074}" type="pres">
      <dgm:prSet presAssocID="{30119DD6-4A00-4A10-B7B4-55F0ED8C9470}" presName="hierChild4" presStyleCnt="0"/>
      <dgm:spPr/>
    </dgm:pt>
    <dgm:pt modelId="{09D11902-5CBD-427A-9DD2-AF1A1684BE70}" type="pres">
      <dgm:prSet presAssocID="{6F8CB09A-5B97-4489-B234-3CFC59C6C431}" presName="Name28" presStyleLbl="parChTrans1D3" presStyleIdx="0" presStyleCnt="3"/>
      <dgm:spPr/>
    </dgm:pt>
    <dgm:pt modelId="{705BB7B1-5126-4D3D-803E-C8082DF79FB1}" type="pres">
      <dgm:prSet presAssocID="{7195DDB3-2636-4924-A1FA-93D84BF161ED}" presName="hierRoot2" presStyleCnt="0">
        <dgm:presLayoutVars>
          <dgm:hierBranch val="init"/>
        </dgm:presLayoutVars>
      </dgm:prSet>
      <dgm:spPr/>
    </dgm:pt>
    <dgm:pt modelId="{9D637D46-9EF4-4596-89EE-6636D62FC078}" type="pres">
      <dgm:prSet presAssocID="{7195DDB3-2636-4924-A1FA-93D84BF161ED}" presName="rootComposite2" presStyleCnt="0"/>
      <dgm:spPr/>
    </dgm:pt>
    <dgm:pt modelId="{CDE506CF-CD8A-4D96-8EA2-E9D02D47D603}" type="pres">
      <dgm:prSet presAssocID="{7195DDB3-2636-4924-A1FA-93D84BF161ED}" presName="rootText2" presStyleLbl="alignAcc1" presStyleIdx="0" presStyleCnt="0" custScaleX="182044" custScaleY="122459" custLinFactNeighborX="-23627" custLinFactNeighborY="17632">
        <dgm:presLayoutVars>
          <dgm:chPref val="3"/>
        </dgm:presLayoutVars>
      </dgm:prSet>
      <dgm:spPr/>
    </dgm:pt>
    <dgm:pt modelId="{1956A063-61AC-49AF-8E24-DA328AF48023}" type="pres">
      <dgm:prSet presAssocID="{7195DDB3-2636-4924-A1FA-93D84BF161ED}" presName="topArc2" presStyleLbl="parChTrans1D1" presStyleIdx="4" presStyleCnt="14"/>
      <dgm:spPr/>
    </dgm:pt>
    <dgm:pt modelId="{508799E8-81EF-425A-BC62-838D404ADAC3}" type="pres">
      <dgm:prSet presAssocID="{7195DDB3-2636-4924-A1FA-93D84BF161ED}" presName="bottomArc2" presStyleLbl="parChTrans1D1" presStyleIdx="5" presStyleCnt="14"/>
      <dgm:spPr/>
    </dgm:pt>
    <dgm:pt modelId="{768A368E-A817-445F-9555-59E31E3F61F2}" type="pres">
      <dgm:prSet presAssocID="{7195DDB3-2636-4924-A1FA-93D84BF161ED}" presName="topConnNode2" presStyleLbl="node3" presStyleIdx="0" presStyleCnt="0"/>
      <dgm:spPr/>
    </dgm:pt>
    <dgm:pt modelId="{85D3B06A-9F30-4521-A013-AC299F10330F}" type="pres">
      <dgm:prSet presAssocID="{7195DDB3-2636-4924-A1FA-93D84BF161ED}" presName="hierChild4" presStyleCnt="0"/>
      <dgm:spPr/>
    </dgm:pt>
    <dgm:pt modelId="{33BD9258-201F-47AD-ACCD-49DF2BB4313A}" type="pres">
      <dgm:prSet presAssocID="{7195DDB3-2636-4924-A1FA-93D84BF161ED}" presName="hierChild5" presStyleCnt="0"/>
      <dgm:spPr/>
    </dgm:pt>
    <dgm:pt modelId="{4D1832B2-7F82-4DFC-ABC1-09D823F1F2D2}" type="pres">
      <dgm:prSet presAssocID="{0FD0EE64-5EB9-44F7-90A8-4E6D41C91FEE}" presName="Name28" presStyleLbl="parChTrans1D3" presStyleIdx="1" presStyleCnt="3"/>
      <dgm:spPr/>
    </dgm:pt>
    <dgm:pt modelId="{C91CEC43-7F7A-4F1A-A3ED-58FCAFE56A56}" type="pres">
      <dgm:prSet presAssocID="{6AFFCC44-A296-4BCF-8268-9BE428923E4E}" presName="hierRoot2" presStyleCnt="0">
        <dgm:presLayoutVars>
          <dgm:hierBranch val="init"/>
        </dgm:presLayoutVars>
      </dgm:prSet>
      <dgm:spPr/>
    </dgm:pt>
    <dgm:pt modelId="{961ED66B-2EBE-4BD4-BFE1-846DBD2A82D4}" type="pres">
      <dgm:prSet presAssocID="{6AFFCC44-A296-4BCF-8268-9BE428923E4E}" presName="rootComposite2" presStyleCnt="0"/>
      <dgm:spPr/>
    </dgm:pt>
    <dgm:pt modelId="{3A890350-720E-4EA4-9EFC-FB6786D8381A}" type="pres">
      <dgm:prSet presAssocID="{6AFFCC44-A296-4BCF-8268-9BE428923E4E}" presName="rootText2" presStyleLbl="alignAcc1" presStyleIdx="0" presStyleCnt="0" custScaleX="200470" custScaleY="111102" custLinFactNeighborX="-23209" custLinFactNeighborY="15365">
        <dgm:presLayoutVars>
          <dgm:chPref val="3"/>
        </dgm:presLayoutVars>
      </dgm:prSet>
      <dgm:spPr/>
    </dgm:pt>
    <dgm:pt modelId="{1BDF5627-49CF-4B2B-9CBE-FC9014240DCA}" type="pres">
      <dgm:prSet presAssocID="{6AFFCC44-A296-4BCF-8268-9BE428923E4E}" presName="topArc2" presStyleLbl="parChTrans1D1" presStyleIdx="6" presStyleCnt="14"/>
      <dgm:spPr/>
    </dgm:pt>
    <dgm:pt modelId="{2F6BAFD0-3B2F-440B-A6E1-7E9B4AA4B23E}" type="pres">
      <dgm:prSet presAssocID="{6AFFCC44-A296-4BCF-8268-9BE428923E4E}" presName="bottomArc2" presStyleLbl="parChTrans1D1" presStyleIdx="7" presStyleCnt="14"/>
      <dgm:spPr/>
    </dgm:pt>
    <dgm:pt modelId="{1C9A7DCD-D33E-44D7-8A4B-7894DAFF3BBC}" type="pres">
      <dgm:prSet presAssocID="{6AFFCC44-A296-4BCF-8268-9BE428923E4E}" presName="topConnNode2" presStyleLbl="node3" presStyleIdx="0" presStyleCnt="0"/>
      <dgm:spPr/>
    </dgm:pt>
    <dgm:pt modelId="{9AF5BC4A-4DDE-4855-A4C0-E2DC53FB8B2D}" type="pres">
      <dgm:prSet presAssocID="{6AFFCC44-A296-4BCF-8268-9BE428923E4E}" presName="hierChild4" presStyleCnt="0"/>
      <dgm:spPr/>
    </dgm:pt>
    <dgm:pt modelId="{67C2BA99-4E1A-4FDA-91DE-D66FBD852FC2}" type="pres">
      <dgm:prSet presAssocID="{6AFFCC44-A296-4BCF-8268-9BE428923E4E}" presName="hierChild5" presStyleCnt="0"/>
      <dgm:spPr/>
    </dgm:pt>
    <dgm:pt modelId="{22338462-E4E4-45E8-B9A6-78000D6EF3C3}" type="pres">
      <dgm:prSet presAssocID="{07C6448E-E685-4274-8142-BAAFC7FCECAB}" presName="Name28" presStyleLbl="parChTrans1D3" presStyleIdx="2" presStyleCnt="3"/>
      <dgm:spPr/>
    </dgm:pt>
    <dgm:pt modelId="{8EDFDA8F-F95B-460C-A102-432D95861040}" type="pres">
      <dgm:prSet presAssocID="{CCBF371D-3CE3-4153-B54B-2EDE257E147C}" presName="hierRoot2" presStyleCnt="0">
        <dgm:presLayoutVars>
          <dgm:hierBranch val="init"/>
        </dgm:presLayoutVars>
      </dgm:prSet>
      <dgm:spPr/>
    </dgm:pt>
    <dgm:pt modelId="{C36261E4-104F-4D24-80D4-675E5BEAA90A}" type="pres">
      <dgm:prSet presAssocID="{CCBF371D-3CE3-4153-B54B-2EDE257E147C}" presName="rootComposite2" presStyleCnt="0"/>
      <dgm:spPr/>
    </dgm:pt>
    <dgm:pt modelId="{D682F516-9B27-419C-88A5-0CEF2E565731}" type="pres">
      <dgm:prSet presAssocID="{CCBF371D-3CE3-4153-B54B-2EDE257E147C}" presName="rootText2" presStyleLbl="alignAcc1" presStyleIdx="0" presStyleCnt="0" custScaleX="203282" custScaleY="98434" custLinFactNeighborX="-23209" custLinFactNeighborY="-14661">
        <dgm:presLayoutVars>
          <dgm:chPref val="3"/>
        </dgm:presLayoutVars>
      </dgm:prSet>
      <dgm:spPr/>
    </dgm:pt>
    <dgm:pt modelId="{0025C30A-C02A-4578-92E5-7A2ED33AF10A}" type="pres">
      <dgm:prSet presAssocID="{CCBF371D-3CE3-4153-B54B-2EDE257E147C}" presName="topArc2" presStyleLbl="parChTrans1D1" presStyleIdx="8" presStyleCnt="14"/>
      <dgm:spPr/>
    </dgm:pt>
    <dgm:pt modelId="{98850B6D-E1CD-43F5-AA4C-455CFE2FC0D1}" type="pres">
      <dgm:prSet presAssocID="{CCBF371D-3CE3-4153-B54B-2EDE257E147C}" presName="bottomArc2" presStyleLbl="parChTrans1D1" presStyleIdx="9" presStyleCnt="14"/>
      <dgm:spPr/>
    </dgm:pt>
    <dgm:pt modelId="{33E7451C-7312-4946-9955-D6276FF79134}" type="pres">
      <dgm:prSet presAssocID="{CCBF371D-3CE3-4153-B54B-2EDE257E147C}" presName="topConnNode2" presStyleLbl="node3" presStyleIdx="0" presStyleCnt="0"/>
      <dgm:spPr/>
    </dgm:pt>
    <dgm:pt modelId="{509D8F03-FBDE-4BED-9AA3-9DD97DCD5E5E}" type="pres">
      <dgm:prSet presAssocID="{CCBF371D-3CE3-4153-B54B-2EDE257E147C}" presName="hierChild4" presStyleCnt="0"/>
      <dgm:spPr/>
    </dgm:pt>
    <dgm:pt modelId="{F64F2BA9-0C83-4EF5-8094-F2CA7AD3CB09}" type="pres">
      <dgm:prSet presAssocID="{CCBF371D-3CE3-4153-B54B-2EDE257E147C}" presName="hierChild5" presStyleCnt="0"/>
      <dgm:spPr/>
    </dgm:pt>
    <dgm:pt modelId="{42E0BA29-71EE-4AE3-8FB7-DD485DD53FD7}" type="pres">
      <dgm:prSet presAssocID="{30119DD6-4A00-4A10-B7B4-55F0ED8C9470}" presName="hierChild5" presStyleCnt="0"/>
      <dgm:spPr/>
    </dgm:pt>
    <dgm:pt modelId="{2DB1F650-4934-4A8C-A421-C7CF92E04946}" type="pres">
      <dgm:prSet presAssocID="{0F6FAB90-A774-4ABC-AD4E-48BC5C249F62}" presName="Name28" presStyleLbl="parChTrans1D2" presStyleIdx="1" presStyleCnt="3"/>
      <dgm:spPr/>
    </dgm:pt>
    <dgm:pt modelId="{40B48F96-EDE1-432B-A27F-560874C4A8EC}" type="pres">
      <dgm:prSet presAssocID="{5060C29D-3191-45B5-8F00-AD669BF23BDB}" presName="hierRoot2" presStyleCnt="0">
        <dgm:presLayoutVars>
          <dgm:hierBranch val="init"/>
        </dgm:presLayoutVars>
      </dgm:prSet>
      <dgm:spPr/>
    </dgm:pt>
    <dgm:pt modelId="{E584C64C-5BAC-471F-95AF-4B8F07130132}" type="pres">
      <dgm:prSet presAssocID="{5060C29D-3191-45B5-8F00-AD669BF23BDB}" presName="rootComposite2" presStyleCnt="0"/>
      <dgm:spPr/>
    </dgm:pt>
    <dgm:pt modelId="{148BD204-0507-48EB-9E3F-5609B977E75B}" type="pres">
      <dgm:prSet presAssocID="{5060C29D-3191-45B5-8F00-AD669BF23BDB}" presName="rootText2" presStyleLbl="alignAcc1" presStyleIdx="0" presStyleCnt="0" custScaleX="175043" custScaleY="129130" custLinFactNeighborX="-4367" custLinFactNeighborY="8618">
        <dgm:presLayoutVars>
          <dgm:chPref val="3"/>
        </dgm:presLayoutVars>
      </dgm:prSet>
      <dgm:spPr/>
    </dgm:pt>
    <dgm:pt modelId="{ED440689-D8F7-4097-8457-5323698C1B78}" type="pres">
      <dgm:prSet presAssocID="{5060C29D-3191-45B5-8F00-AD669BF23BDB}" presName="topArc2" presStyleLbl="parChTrans1D1" presStyleIdx="10" presStyleCnt="14"/>
      <dgm:spPr/>
    </dgm:pt>
    <dgm:pt modelId="{01458167-B50B-4AB9-947E-D071E9F788EA}" type="pres">
      <dgm:prSet presAssocID="{5060C29D-3191-45B5-8F00-AD669BF23BDB}" presName="bottomArc2" presStyleLbl="parChTrans1D1" presStyleIdx="11" presStyleCnt="14"/>
      <dgm:spPr/>
    </dgm:pt>
    <dgm:pt modelId="{FCB5ADC9-8B8B-40DA-89B2-E01D54799E46}" type="pres">
      <dgm:prSet presAssocID="{5060C29D-3191-45B5-8F00-AD669BF23BDB}" presName="topConnNode2" presStyleLbl="node2" presStyleIdx="0" presStyleCnt="0"/>
      <dgm:spPr/>
    </dgm:pt>
    <dgm:pt modelId="{8312E6CF-64C5-4BA6-BA86-D8C2D813A900}" type="pres">
      <dgm:prSet presAssocID="{5060C29D-3191-45B5-8F00-AD669BF23BDB}" presName="hierChild4" presStyleCnt="0"/>
      <dgm:spPr/>
    </dgm:pt>
    <dgm:pt modelId="{6518D971-821F-4F27-B3A9-93F70E867FF4}" type="pres">
      <dgm:prSet presAssocID="{5060C29D-3191-45B5-8F00-AD669BF23BDB}" presName="hierChild5" presStyleCnt="0"/>
      <dgm:spPr/>
    </dgm:pt>
    <dgm:pt modelId="{F4992224-7F68-4F19-9659-66D42D2C362F}" type="pres">
      <dgm:prSet presAssocID="{353FD74F-E009-40E7-BC3C-C8D97B7B044C}" presName="Name28" presStyleLbl="parChTrans1D2" presStyleIdx="2" presStyleCnt="3"/>
      <dgm:spPr/>
    </dgm:pt>
    <dgm:pt modelId="{421DF321-71A6-4C13-B058-E51705C519BB}" type="pres">
      <dgm:prSet presAssocID="{36E04D91-0F72-403A-B923-DB8408D673AB}" presName="hierRoot2" presStyleCnt="0">
        <dgm:presLayoutVars>
          <dgm:hierBranch val="init"/>
        </dgm:presLayoutVars>
      </dgm:prSet>
      <dgm:spPr/>
    </dgm:pt>
    <dgm:pt modelId="{EAE44D94-B86B-49A0-918E-11399D4BB305}" type="pres">
      <dgm:prSet presAssocID="{36E04D91-0F72-403A-B923-DB8408D673AB}" presName="rootComposite2" presStyleCnt="0"/>
      <dgm:spPr/>
    </dgm:pt>
    <dgm:pt modelId="{2458C053-4A99-4E69-868C-111ADEC23A03}" type="pres">
      <dgm:prSet presAssocID="{36E04D91-0F72-403A-B923-DB8408D673AB}" presName="rootText2" presStyleLbl="alignAcc1" presStyleIdx="0" presStyleCnt="0" custScaleX="173536" custScaleY="120258">
        <dgm:presLayoutVars>
          <dgm:chPref val="3"/>
        </dgm:presLayoutVars>
      </dgm:prSet>
      <dgm:spPr/>
    </dgm:pt>
    <dgm:pt modelId="{1C34F68A-F7D4-4CB3-9F74-59B7F1F3AD60}" type="pres">
      <dgm:prSet presAssocID="{36E04D91-0F72-403A-B923-DB8408D673AB}" presName="topArc2" presStyleLbl="parChTrans1D1" presStyleIdx="12" presStyleCnt="14"/>
      <dgm:spPr/>
    </dgm:pt>
    <dgm:pt modelId="{E4EAF157-C211-4045-BBB5-BDCCF625C989}" type="pres">
      <dgm:prSet presAssocID="{36E04D91-0F72-403A-B923-DB8408D673AB}" presName="bottomArc2" presStyleLbl="parChTrans1D1" presStyleIdx="13" presStyleCnt="14"/>
      <dgm:spPr/>
    </dgm:pt>
    <dgm:pt modelId="{6660103D-585D-4562-922B-166AB2C1E3E1}" type="pres">
      <dgm:prSet presAssocID="{36E04D91-0F72-403A-B923-DB8408D673AB}" presName="topConnNode2" presStyleLbl="node2" presStyleIdx="0" presStyleCnt="0"/>
      <dgm:spPr/>
    </dgm:pt>
    <dgm:pt modelId="{7CFB219B-6DD7-4711-975E-00F49F3E0934}" type="pres">
      <dgm:prSet presAssocID="{36E04D91-0F72-403A-B923-DB8408D673AB}" presName="hierChild4" presStyleCnt="0"/>
      <dgm:spPr/>
    </dgm:pt>
    <dgm:pt modelId="{087C7D8D-D11F-4698-AE60-809AB6F2916F}" type="pres">
      <dgm:prSet presAssocID="{36E04D91-0F72-403A-B923-DB8408D673AB}" presName="hierChild5" presStyleCnt="0"/>
      <dgm:spPr/>
    </dgm:pt>
    <dgm:pt modelId="{A3E34BCD-2CC1-4B99-921F-C3F35FDB638C}" type="pres">
      <dgm:prSet presAssocID="{46DF43C4-E1E0-474E-B053-666837E018D6}" presName="hierChild3" presStyleCnt="0"/>
      <dgm:spPr/>
    </dgm:pt>
  </dgm:ptLst>
  <dgm:cxnLst>
    <dgm:cxn modelId="{103D5F0A-47EF-4196-828C-E8F3BCB3A1A0}" type="presOf" srcId="{36E04D91-0F72-403A-B923-DB8408D673AB}" destId="{2458C053-4A99-4E69-868C-111ADEC23A03}" srcOrd="0" destOrd="0" presId="urn:microsoft.com/office/officeart/2008/layout/HalfCircleOrganizationChart"/>
    <dgm:cxn modelId="{210ECA17-6131-4D64-AA18-9B63C5012EED}" type="presOf" srcId="{36E04D91-0F72-403A-B923-DB8408D673AB}" destId="{6660103D-585D-4562-922B-166AB2C1E3E1}" srcOrd="1" destOrd="0" presId="urn:microsoft.com/office/officeart/2008/layout/HalfCircleOrganizationChart"/>
    <dgm:cxn modelId="{BB424722-25E8-48A6-B38B-184D23397BDF}" type="presOf" srcId="{353FD74F-E009-40E7-BC3C-C8D97B7B044C}" destId="{F4992224-7F68-4F19-9659-66D42D2C362F}" srcOrd="0" destOrd="0" presId="urn:microsoft.com/office/officeart/2008/layout/HalfCircleOrganizationChart"/>
    <dgm:cxn modelId="{97625628-3F73-458D-B07E-48F1C2B97A45}" type="presOf" srcId="{6AFFCC44-A296-4BCF-8268-9BE428923E4E}" destId="{3A890350-720E-4EA4-9EFC-FB6786D8381A}" srcOrd="0" destOrd="0" presId="urn:microsoft.com/office/officeart/2008/layout/HalfCircleOrganizationChart"/>
    <dgm:cxn modelId="{095AB32B-7AE7-4BFD-BDEB-99F9E2F0E69B}" srcId="{46DF43C4-E1E0-474E-B053-666837E018D6}" destId="{5060C29D-3191-45B5-8F00-AD669BF23BDB}" srcOrd="1" destOrd="0" parTransId="{0F6FAB90-A774-4ABC-AD4E-48BC5C249F62}" sibTransId="{586DC468-793B-44D0-9B39-15322CB139D8}"/>
    <dgm:cxn modelId="{4173DE2B-1313-4FDB-8253-0491287EC016}" srcId="{30119DD6-4A00-4A10-B7B4-55F0ED8C9470}" destId="{CCBF371D-3CE3-4153-B54B-2EDE257E147C}" srcOrd="2" destOrd="0" parTransId="{07C6448E-E685-4274-8142-BAAFC7FCECAB}" sibTransId="{3A9AAF9F-B693-4749-A958-E16F021C2F7F}"/>
    <dgm:cxn modelId="{F79FFE32-EA6D-460F-8E9A-1FEC9C1933E9}" srcId="{30119DD6-4A00-4A10-B7B4-55F0ED8C9470}" destId="{7195DDB3-2636-4924-A1FA-93D84BF161ED}" srcOrd="0" destOrd="0" parTransId="{6F8CB09A-5B97-4489-B234-3CFC59C6C431}" sibTransId="{85FC8C43-07D5-4708-9DF1-984AE1A7B6C5}"/>
    <dgm:cxn modelId="{2FC38A47-8D59-4274-8D63-7A4900985D09}" type="presOf" srcId="{FB72F23D-AC18-4B5E-B7C9-27E3F32BF8B6}" destId="{A04FDB90-120A-44F3-A9E9-5986D6BF2F88}" srcOrd="0" destOrd="0" presId="urn:microsoft.com/office/officeart/2008/layout/HalfCircleOrganizationChart"/>
    <dgm:cxn modelId="{108B3553-3385-4070-8631-A4344BC44D25}" type="presOf" srcId="{6F8CB09A-5B97-4489-B234-3CFC59C6C431}" destId="{09D11902-5CBD-427A-9DD2-AF1A1684BE70}" srcOrd="0" destOrd="0" presId="urn:microsoft.com/office/officeart/2008/layout/HalfCircleOrganizationChart"/>
    <dgm:cxn modelId="{6C382E77-F301-4FA5-90F8-C29BD7C2F019}" type="presOf" srcId="{0F6FAB90-A774-4ABC-AD4E-48BC5C249F62}" destId="{2DB1F650-4934-4A8C-A421-C7CF92E04946}" srcOrd="0" destOrd="0" presId="urn:microsoft.com/office/officeart/2008/layout/HalfCircleOrganizationChart"/>
    <dgm:cxn modelId="{5A319282-F6F2-4FAF-A84F-E9C32E985FB6}" type="presOf" srcId="{5060C29D-3191-45B5-8F00-AD669BF23BDB}" destId="{148BD204-0507-48EB-9E3F-5609B977E75B}" srcOrd="0" destOrd="0" presId="urn:microsoft.com/office/officeart/2008/layout/HalfCircleOrganizationChart"/>
    <dgm:cxn modelId="{87BA2685-1E19-4C09-9691-191C6CD2ED99}" type="presOf" srcId="{46DF43C4-E1E0-474E-B053-666837E018D6}" destId="{19EA3EF0-3876-400F-8151-637624471D4F}" srcOrd="1" destOrd="0" presId="urn:microsoft.com/office/officeart/2008/layout/HalfCircleOrganizationChart"/>
    <dgm:cxn modelId="{79C6F597-ABAE-4421-BD33-FC9950A52FB1}" type="presOf" srcId="{30119DD6-4A00-4A10-B7B4-55F0ED8C9470}" destId="{72F44AFA-201E-4568-A0DD-0F7F14839B86}" srcOrd="0" destOrd="0" presId="urn:microsoft.com/office/officeart/2008/layout/HalfCircleOrganizationChart"/>
    <dgm:cxn modelId="{D6D95B9C-F2F8-46E2-8DDB-D87508A51D82}" type="presOf" srcId="{46DF43C4-E1E0-474E-B053-666837E018D6}" destId="{3F2FAB8F-72CB-4237-B19A-7BDDFC3B68BD}" srcOrd="0" destOrd="0" presId="urn:microsoft.com/office/officeart/2008/layout/HalfCircleOrganizationChart"/>
    <dgm:cxn modelId="{C9FEA29D-D7A8-4C8F-B257-C2209DF13870}" type="presOf" srcId="{5060C29D-3191-45B5-8F00-AD669BF23BDB}" destId="{FCB5ADC9-8B8B-40DA-89B2-E01D54799E46}" srcOrd="1" destOrd="0" presId="urn:microsoft.com/office/officeart/2008/layout/HalfCircleOrganizationChart"/>
    <dgm:cxn modelId="{66706FA2-39C0-4948-876D-28A666A9568D}" type="presOf" srcId="{30119DD6-4A00-4A10-B7B4-55F0ED8C9470}" destId="{6A5D5048-6F88-48B8-A0E4-078B0FB6C1D4}" srcOrd="1" destOrd="0" presId="urn:microsoft.com/office/officeart/2008/layout/HalfCircleOrganizationChart"/>
    <dgm:cxn modelId="{EAE3B0AD-D44C-40FB-A5BC-CA0FFE250F6E}" type="presOf" srcId="{CCBF371D-3CE3-4153-B54B-2EDE257E147C}" destId="{33E7451C-7312-4946-9955-D6276FF79134}" srcOrd="1" destOrd="0" presId="urn:microsoft.com/office/officeart/2008/layout/HalfCircleOrganizationChart"/>
    <dgm:cxn modelId="{D9BE6FB4-EC1D-42F2-9C36-D71FC7B9DBC6}" type="presOf" srcId="{07C6448E-E685-4274-8142-BAAFC7FCECAB}" destId="{22338462-E4E4-45E8-B9A6-78000D6EF3C3}" srcOrd="0" destOrd="0" presId="urn:microsoft.com/office/officeart/2008/layout/HalfCircleOrganizationChart"/>
    <dgm:cxn modelId="{89B8ABBA-E375-4B5A-9E07-BE3FADF9977B}" type="presOf" srcId="{7195DDB3-2636-4924-A1FA-93D84BF161ED}" destId="{768A368E-A817-445F-9555-59E31E3F61F2}" srcOrd="1" destOrd="0" presId="urn:microsoft.com/office/officeart/2008/layout/HalfCircleOrganizationChart"/>
    <dgm:cxn modelId="{B0DF03D4-0D76-4C04-9158-F03F53FB412B}" type="presOf" srcId="{0FD0EE64-5EB9-44F7-90A8-4E6D41C91FEE}" destId="{4D1832B2-7F82-4DFC-ABC1-09D823F1F2D2}" srcOrd="0" destOrd="0" presId="urn:microsoft.com/office/officeart/2008/layout/HalfCircleOrganizationChart"/>
    <dgm:cxn modelId="{3F56D6D5-7C73-4BC9-B78C-7D169CA29F7A}" type="presOf" srcId="{7195DDB3-2636-4924-A1FA-93D84BF161ED}" destId="{CDE506CF-CD8A-4D96-8EA2-E9D02D47D603}" srcOrd="0" destOrd="0" presId="urn:microsoft.com/office/officeart/2008/layout/HalfCircleOrganizationChart"/>
    <dgm:cxn modelId="{B1699BDA-A174-44BF-BB31-DCA5EC850208}" type="presOf" srcId="{6AFFCC44-A296-4BCF-8268-9BE428923E4E}" destId="{1C9A7DCD-D33E-44D7-8A4B-7894DAFF3BBC}" srcOrd="1" destOrd="0" presId="urn:microsoft.com/office/officeart/2008/layout/HalfCircleOrganizationChart"/>
    <dgm:cxn modelId="{B92A72DB-A221-4561-98D0-E497E1398948}" srcId="{FB72F23D-AC18-4B5E-B7C9-27E3F32BF8B6}" destId="{46DF43C4-E1E0-474E-B053-666837E018D6}" srcOrd="0" destOrd="0" parTransId="{0B3B071D-6445-42B4-9A51-87509D145B5A}" sibTransId="{2E9ABD9F-DA7A-4F05-BF80-E0657612D6EC}"/>
    <dgm:cxn modelId="{AD5D05E0-6710-4E4E-A59C-E2477099283F}" type="presOf" srcId="{E1534136-FFBC-4188-8306-0FEC00941F00}" destId="{1348F6CF-4A79-4952-AC82-18C0BFEEF867}" srcOrd="0" destOrd="0" presId="urn:microsoft.com/office/officeart/2008/layout/HalfCircleOrganizationChart"/>
    <dgm:cxn modelId="{1C5E29E1-0AE7-4EC1-91DF-4CE8BDEDFAFC}" srcId="{46DF43C4-E1E0-474E-B053-666837E018D6}" destId="{36E04D91-0F72-403A-B923-DB8408D673AB}" srcOrd="2" destOrd="0" parTransId="{353FD74F-E009-40E7-BC3C-C8D97B7B044C}" sibTransId="{FE5261A0-4D13-4841-A838-B3967DB0938F}"/>
    <dgm:cxn modelId="{1D3882E8-A517-46F7-A030-5C37746277DB}" type="presOf" srcId="{CCBF371D-3CE3-4153-B54B-2EDE257E147C}" destId="{D682F516-9B27-419C-88A5-0CEF2E565731}" srcOrd="0" destOrd="0" presId="urn:microsoft.com/office/officeart/2008/layout/HalfCircleOrganizationChart"/>
    <dgm:cxn modelId="{5317EDFC-1440-42BA-BD40-3114BF3B4EB7}" srcId="{46DF43C4-E1E0-474E-B053-666837E018D6}" destId="{30119DD6-4A00-4A10-B7B4-55F0ED8C9470}" srcOrd="0" destOrd="0" parTransId="{E1534136-FFBC-4188-8306-0FEC00941F00}" sibTransId="{66EF9184-321F-463E-B978-96EE367B8451}"/>
    <dgm:cxn modelId="{61FD69FE-2F9E-4577-B47E-A6A5D1497AF5}" srcId="{30119DD6-4A00-4A10-B7B4-55F0ED8C9470}" destId="{6AFFCC44-A296-4BCF-8268-9BE428923E4E}" srcOrd="1" destOrd="0" parTransId="{0FD0EE64-5EB9-44F7-90A8-4E6D41C91FEE}" sibTransId="{0E1E652C-09D4-4D5A-BD24-D7DFA329AF66}"/>
    <dgm:cxn modelId="{382D85E9-419C-4CA4-8B1C-E5854F038FDE}" type="presParOf" srcId="{A04FDB90-120A-44F3-A9E9-5986D6BF2F88}" destId="{D1A61134-7B03-45E2-BE49-FDF764A129A4}" srcOrd="0" destOrd="0" presId="urn:microsoft.com/office/officeart/2008/layout/HalfCircleOrganizationChart"/>
    <dgm:cxn modelId="{7310F38D-7ED9-4FDE-AF5A-E6505D5F950E}" type="presParOf" srcId="{D1A61134-7B03-45E2-BE49-FDF764A129A4}" destId="{71F38E33-5471-4790-9F0E-BEFFFB09D4C1}" srcOrd="0" destOrd="0" presId="urn:microsoft.com/office/officeart/2008/layout/HalfCircleOrganizationChart"/>
    <dgm:cxn modelId="{EF94CB85-A917-498A-80F5-7FB239B3B529}" type="presParOf" srcId="{71F38E33-5471-4790-9F0E-BEFFFB09D4C1}" destId="{3F2FAB8F-72CB-4237-B19A-7BDDFC3B68BD}" srcOrd="0" destOrd="0" presId="urn:microsoft.com/office/officeart/2008/layout/HalfCircleOrganizationChart"/>
    <dgm:cxn modelId="{94C0A11B-C769-4578-861A-4B35D1C1F598}" type="presParOf" srcId="{71F38E33-5471-4790-9F0E-BEFFFB09D4C1}" destId="{FB235D70-86E0-4BAB-9A3B-EDA79AB4D303}" srcOrd="1" destOrd="0" presId="urn:microsoft.com/office/officeart/2008/layout/HalfCircleOrganizationChart"/>
    <dgm:cxn modelId="{44707CCF-DC83-442A-A9B4-7A2759C8DECB}" type="presParOf" srcId="{71F38E33-5471-4790-9F0E-BEFFFB09D4C1}" destId="{C2913747-66EF-41A0-8DFC-88F019B69DC7}" srcOrd="2" destOrd="0" presId="urn:microsoft.com/office/officeart/2008/layout/HalfCircleOrganizationChart"/>
    <dgm:cxn modelId="{314893EA-67F3-4D4C-9959-3561372F5E4C}" type="presParOf" srcId="{71F38E33-5471-4790-9F0E-BEFFFB09D4C1}" destId="{19EA3EF0-3876-400F-8151-637624471D4F}" srcOrd="3" destOrd="0" presId="urn:microsoft.com/office/officeart/2008/layout/HalfCircleOrganizationChart"/>
    <dgm:cxn modelId="{201BEB24-1836-46B9-BA50-7D1D3088CAC0}" type="presParOf" srcId="{D1A61134-7B03-45E2-BE49-FDF764A129A4}" destId="{2FEFB3C9-A48B-46E6-9A5A-33002AF92BFB}" srcOrd="1" destOrd="0" presId="urn:microsoft.com/office/officeart/2008/layout/HalfCircleOrganizationChart"/>
    <dgm:cxn modelId="{688E7C82-838D-4F89-9C92-0B7198FD2FB6}" type="presParOf" srcId="{2FEFB3C9-A48B-46E6-9A5A-33002AF92BFB}" destId="{1348F6CF-4A79-4952-AC82-18C0BFEEF867}" srcOrd="0" destOrd="0" presId="urn:microsoft.com/office/officeart/2008/layout/HalfCircleOrganizationChart"/>
    <dgm:cxn modelId="{4621DF40-FA27-4576-92DA-611BD15B7B96}" type="presParOf" srcId="{2FEFB3C9-A48B-46E6-9A5A-33002AF92BFB}" destId="{FB299993-7F33-47C1-820D-26FF29BD5CC8}" srcOrd="1" destOrd="0" presId="urn:microsoft.com/office/officeart/2008/layout/HalfCircleOrganizationChart"/>
    <dgm:cxn modelId="{0F2CF8C1-DCD1-434E-8750-8A493F0D55FB}" type="presParOf" srcId="{FB299993-7F33-47C1-820D-26FF29BD5CC8}" destId="{F3D64B10-856B-4301-9C2D-60D4CD665A2D}" srcOrd="0" destOrd="0" presId="urn:microsoft.com/office/officeart/2008/layout/HalfCircleOrganizationChart"/>
    <dgm:cxn modelId="{9E92AA48-BC82-4E9B-83BA-C69EC7113CB4}" type="presParOf" srcId="{F3D64B10-856B-4301-9C2D-60D4CD665A2D}" destId="{72F44AFA-201E-4568-A0DD-0F7F14839B86}" srcOrd="0" destOrd="0" presId="urn:microsoft.com/office/officeart/2008/layout/HalfCircleOrganizationChart"/>
    <dgm:cxn modelId="{559828F4-A15A-41F8-B2CE-48F0D31F8C52}" type="presParOf" srcId="{F3D64B10-856B-4301-9C2D-60D4CD665A2D}" destId="{0116B382-D7B3-4B5D-A85E-6166F1A9D196}" srcOrd="1" destOrd="0" presId="urn:microsoft.com/office/officeart/2008/layout/HalfCircleOrganizationChart"/>
    <dgm:cxn modelId="{B9630680-2356-47FF-A656-27D19B5CEC7D}" type="presParOf" srcId="{F3D64B10-856B-4301-9C2D-60D4CD665A2D}" destId="{47EBF30F-E657-4372-85D8-76E94D388875}" srcOrd="2" destOrd="0" presId="urn:microsoft.com/office/officeart/2008/layout/HalfCircleOrganizationChart"/>
    <dgm:cxn modelId="{D07645DA-38F2-4BB5-B5F7-C950E1758350}" type="presParOf" srcId="{F3D64B10-856B-4301-9C2D-60D4CD665A2D}" destId="{6A5D5048-6F88-48B8-A0E4-078B0FB6C1D4}" srcOrd="3" destOrd="0" presId="urn:microsoft.com/office/officeart/2008/layout/HalfCircleOrganizationChart"/>
    <dgm:cxn modelId="{E37907DF-0D62-404C-AA83-4C1A28F2F0DE}" type="presParOf" srcId="{FB299993-7F33-47C1-820D-26FF29BD5CC8}" destId="{1B2EB1A8-0B37-4809-B2F6-B6F6E7DE2074}" srcOrd="1" destOrd="0" presId="urn:microsoft.com/office/officeart/2008/layout/HalfCircleOrganizationChart"/>
    <dgm:cxn modelId="{7CB070B5-A0B6-4D7C-B943-5DBCC72C696D}" type="presParOf" srcId="{1B2EB1A8-0B37-4809-B2F6-B6F6E7DE2074}" destId="{09D11902-5CBD-427A-9DD2-AF1A1684BE70}" srcOrd="0" destOrd="0" presId="urn:microsoft.com/office/officeart/2008/layout/HalfCircleOrganizationChart"/>
    <dgm:cxn modelId="{897F2F1A-4F27-421F-B92B-15B1F2C6BFCD}" type="presParOf" srcId="{1B2EB1A8-0B37-4809-B2F6-B6F6E7DE2074}" destId="{705BB7B1-5126-4D3D-803E-C8082DF79FB1}" srcOrd="1" destOrd="0" presId="urn:microsoft.com/office/officeart/2008/layout/HalfCircleOrganizationChart"/>
    <dgm:cxn modelId="{3325D658-6590-46DA-84DB-124393E14E20}" type="presParOf" srcId="{705BB7B1-5126-4D3D-803E-C8082DF79FB1}" destId="{9D637D46-9EF4-4596-89EE-6636D62FC078}" srcOrd="0" destOrd="0" presId="urn:microsoft.com/office/officeart/2008/layout/HalfCircleOrganizationChart"/>
    <dgm:cxn modelId="{97E2CBA0-9031-49EF-8481-CABC61EC496B}" type="presParOf" srcId="{9D637D46-9EF4-4596-89EE-6636D62FC078}" destId="{CDE506CF-CD8A-4D96-8EA2-E9D02D47D603}" srcOrd="0" destOrd="0" presId="urn:microsoft.com/office/officeart/2008/layout/HalfCircleOrganizationChart"/>
    <dgm:cxn modelId="{8CA2437C-CF4D-48FF-B9FC-182E07E78811}" type="presParOf" srcId="{9D637D46-9EF4-4596-89EE-6636D62FC078}" destId="{1956A063-61AC-49AF-8E24-DA328AF48023}" srcOrd="1" destOrd="0" presId="urn:microsoft.com/office/officeart/2008/layout/HalfCircleOrganizationChart"/>
    <dgm:cxn modelId="{3D097BE6-3AE2-4932-881A-B20FEAA1D516}" type="presParOf" srcId="{9D637D46-9EF4-4596-89EE-6636D62FC078}" destId="{508799E8-81EF-425A-BC62-838D404ADAC3}" srcOrd="2" destOrd="0" presId="urn:microsoft.com/office/officeart/2008/layout/HalfCircleOrganizationChart"/>
    <dgm:cxn modelId="{2978B487-4193-4A2D-BDF4-A4883CE2F745}" type="presParOf" srcId="{9D637D46-9EF4-4596-89EE-6636D62FC078}" destId="{768A368E-A817-445F-9555-59E31E3F61F2}" srcOrd="3" destOrd="0" presId="urn:microsoft.com/office/officeart/2008/layout/HalfCircleOrganizationChart"/>
    <dgm:cxn modelId="{1D569AD6-BAF9-4BDB-8BF5-121909C931AD}" type="presParOf" srcId="{705BB7B1-5126-4D3D-803E-C8082DF79FB1}" destId="{85D3B06A-9F30-4521-A013-AC299F10330F}" srcOrd="1" destOrd="0" presId="urn:microsoft.com/office/officeart/2008/layout/HalfCircleOrganizationChart"/>
    <dgm:cxn modelId="{2B5662F6-8D8D-4B62-BB14-3114CE538B2D}" type="presParOf" srcId="{705BB7B1-5126-4D3D-803E-C8082DF79FB1}" destId="{33BD9258-201F-47AD-ACCD-49DF2BB4313A}" srcOrd="2" destOrd="0" presId="urn:microsoft.com/office/officeart/2008/layout/HalfCircleOrganizationChart"/>
    <dgm:cxn modelId="{25F24D7A-B11B-4552-BF01-1F0B025A38A3}" type="presParOf" srcId="{1B2EB1A8-0B37-4809-B2F6-B6F6E7DE2074}" destId="{4D1832B2-7F82-4DFC-ABC1-09D823F1F2D2}" srcOrd="2" destOrd="0" presId="urn:microsoft.com/office/officeart/2008/layout/HalfCircleOrganizationChart"/>
    <dgm:cxn modelId="{D25B7C6D-613D-4191-B928-7EA1FAD26716}" type="presParOf" srcId="{1B2EB1A8-0B37-4809-B2F6-B6F6E7DE2074}" destId="{C91CEC43-7F7A-4F1A-A3ED-58FCAFE56A56}" srcOrd="3" destOrd="0" presId="urn:microsoft.com/office/officeart/2008/layout/HalfCircleOrganizationChart"/>
    <dgm:cxn modelId="{22F578B9-D975-44A8-86B8-83DC23BCCC39}" type="presParOf" srcId="{C91CEC43-7F7A-4F1A-A3ED-58FCAFE56A56}" destId="{961ED66B-2EBE-4BD4-BFE1-846DBD2A82D4}" srcOrd="0" destOrd="0" presId="urn:microsoft.com/office/officeart/2008/layout/HalfCircleOrganizationChart"/>
    <dgm:cxn modelId="{302F4C6C-D1AC-4863-8C5E-DA52F503BA2B}" type="presParOf" srcId="{961ED66B-2EBE-4BD4-BFE1-846DBD2A82D4}" destId="{3A890350-720E-4EA4-9EFC-FB6786D8381A}" srcOrd="0" destOrd="0" presId="urn:microsoft.com/office/officeart/2008/layout/HalfCircleOrganizationChart"/>
    <dgm:cxn modelId="{F4BEAAF9-EAC2-4D7E-94DF-43D7FF368C87}" type="presParOf" srcId="{961ED66B-2EBE-4BD4-BFE1-846DBD2A82D4}" destId="{1BDF5627-49CF-4B2B-9CBE-FC9014240DCA}" srcOrd="1" destOrd="0" presId="urn:microsoft.com/office/officeart/2008/layout/HalfCircleOrganizationChart"/>
    <dgm:cxn modelId="{D8DF9957-DA06-42FB-B414-36EDC5D4EAC0}" type="presParOf" srcId="{961ED66B-2EBE-4BD4-BFE1-846DBD2A82D4}" destId="{2F6BAFD0-3B2F-440B-A6E1-7E9B4AA4B23E}" srcOrd="2" destOrd="0" presId="urn:microsoft.com/office/officeart/2008/layout/HalfCircleOrganizationChart"/>
    <dgm:cxn modelId="{FF66B217-94CB-4E3E-B21E-03C449B782FC}" type="presParOf" srcId="{961ED66B-2EBE-4BD4-BFE1-846DBD2A82D4}" destId="{1C9A7DCD-D33E-44D7-8A4B-7894DAFF3BBC}" srcOrd="3" destOrd="0" presId="urn:microsoft.com/office/officeart/2008/layout/HalfCircleOrganizationChart"/>
    <dgm:cxn modelId="{44FB9DEE-3A49-488F-B33C-95DDB94E4190}" type="presParOf" srcId="{C91CEC43-7F7A-4F1A-A3ED-58FCAFE56A56}" destId="{9AF5BC4A-4DDE-4855-A4C0-E2DC53FB8B2D}" srcOrd="1" destOrd="0" presId="urn:microsoft.com/office/officeart/2008/layout/HalfCircleOrganizationChart"/>
    <dgm:cxn modelId="{46348D0A-0830-494C-97A0-E0A2972409A0}" type="presParOf" srcId="{C91CEC43-7F7A-4F1A-A3ED-58FCAFE56A56}" destId="{67C2BA99-4E1A-4FDA-91DE-D66FBD852FC2}" srcOrd="2" destOrd="0" presId="urn:microsoft.com/office/officeart/2008/layout/HalfCircleOrganizationChart"/>
    <dgm:cxn modelId="{4344E0BC-9FE6-4455-8F71-D6B6F16898F7}" type="presParOf" srcId="{1B2EB1A8-0B37-4809-B2F6-B6F6E7DE2074}" destId="{22338462-E4E4-45E8-B9A6-78000D6EF3C3}" srcOrd="4" destOrd="0" presId="urn:microsoft.com/office/officeart/2008/layout/HalfCircleOrganizationChart"/>
    <dgm:cxn modelId="{D98BDB74-D67A-41F2-B5ED-96A2EB392106}" type="presParOf" srcId="{1B2EB1A8-0B37-4809-B2F6-B6F6E7DE2074}" destId="{8EDFDA8F-F95B-460C-A102-432D95861040}" srcOrd="5" destOrd="0" presId="urn:microsoft.com/office/officeart/2008/layout/HalfCircleOrganizationChart"/>
    <dgm:cxn modelId="{B718BF35-0E0B-4091-98F2-52901EE71388}" type="presParOf" srcId="{8EDFDA8F-F95B-460C-A102-432D95861040}" destId="{C36261E4-104F-4D24-80D4-675E5BEAA90A}" srcOrd="0" destOrd="0" presId="urn:microsoft.com/office/officeart/2008/layout/HalfCircleOrganizationChart"/>
    <dgm:cxn modelId="{175DEB80-FBD7-4C8A-A7CE-6B7A4EEC378A}" type="presParOf" srcId="{C36261E4-104F-4D24-80D4-675E5BEAA90A}" destId="{D682F516-9B27-419C-88A5-0CEF2E565731}" srcOrd="0" destOrd="0" presId="urn:microsoft.com/office/officeart/2008/layout/HalfCircleOrganizationChart"/>
    <dgm:cxn modelId="{A6592639-554C-43FF-8012-D455C5F25150}" type="presParOf" srcId="{C36261E4-104F-4D24-80D4-675E5BEAA90A}" destId="{0025C30A-C02A-4578-92E5-7A2ED33AF10A}" srcOrd="1" destOrd="0" presId="urn:microsoft.com/office/officeart/2008/layout/HalfCircleOrganizationChart"/>
    <dgm:cxn modelId="{F62E87E7-715C-4D96-B8AD-6C5BCC235511}" type="presParOf" srcId="{C36261E4-104F-4D24-80D4-675E5BEAA90A}" destId="{98850B6D-E1CD-43F5-AA4C-455CFE2FC0D1}" srcOrd="2" destOrd="0" presId="urn:microsoft.com/office/officeart/2008/layout/HalfCircleOrganizationChart"/>
    <dgm:cxn modelId="{36ECD61D-591A-4AF2-9802-AC6FE775E5D6}" type="presParOf" srcId="{C36261E4-104F-4D24-80D4-675E5BEAA90A}" destId="{33E7451C-7312-4946-9955-D6276FF79134}" srcOrd="3" destOrd="0" presId="urn:microsoft.com/office/officeart/2008/layout/HalfCircleOrganizationChart"/>
    <dgm:cxn modelId="{CB2E2D9C-15DE-4B87-B9EE-C128AE7F5450}" type="presParOf" srcId="{8EDFDA8F-F95B-460C-A102-432D95861040}" destId="{509D8F03-FBDE-4BED-9AA3-9DD97DCD5E5E}" srcOrd="1" destOrd="0" presId="urn:microsoft.com/office/officeart/2008/layout/HalfCircleOrganizationChart"/>
    <dgm:cxn modelId="{83D3F887-4074-4AF5-A4F2-B107BC43FC12}" type="presParOf" srcId="{8EDFDA8F-F95B-460C-A102-432D95861040}" destId="{F64F2BA9-0C83-4EF5-8094-F2CA7AD3CB09}" srcOrd="2" destOrd="0" presId="urn:microsoft.com/office/officeart/2008/layout/HalfCircleOrganizationChart"/>
    <dgm:cxn modelId="{36FCB347-4638-4885-BBB7-1E9084062790}" type="presParOf" srcId="{FB299993-7F33-47C1-820D-26FF29BD5CC8}" destId="{42E0BA29-71EE-4AE3-8FB7-DD485DD53FD7}" srcOrd="2" destOrd="0" presId="urn:microsoft.com/office/officeart/2008/layout/HalfCircleOrganizationChart"/>
    <dgm:cxn modelId="{09562A9B-38BB-4B46-A577-6954E500F3AF}" type="presParOf" srcId="{2FEFB3C9-A48B-46E6-9A5A-33002AF92BFB}" destId="{2DB1F650-4934-4A8C-A421-C7CF92E04946}" srcOrd="2" destOrd="0" presId="urn:microsoft.com/office/officeart/2008/layout/HalfCircleOrganizationChart"/>
    <dgm:cxn modelId="{81E9D443-F96F-4429-891C-45EE504E77A2}" type="presParOf" srcId="{2FEFB3C9-A48B-46E6-9A5A-33002AF92BFB}" destId="{40B48F96-EDE1-432B-A27F-560874C4A8EC}" srcOrd="3" destOrd="0" presId="urn:microsoft.com/office/officeart/2008/layout/HalfCircleOrganizationChart"/>
    <dgm:cxn modelId="{56320174-CA51-4D2F-A504-45D1F057D9A7}" type="presParOf" srcId="{40B48F96-EDE1-432B-A27F-560874C4A8EC}" destId="{E584C64C-5BAC-471F-95AF-4B8F07130132}" srcOrd="0" destOrd="0" presId="urn:microsoft.com/office/officeart/2008/layout/HalfCircleOrganizationChart"/>
    <dgm:cxn modelId="{EEB857F4-6928-4BC1-ADD1-46187FB1CE00}" type="presParOf" srcId="{E584C64C-5BAC-471F-95AF-4B8F07130132}" destId="{148BD204-0507-48EB-9E3F-5609B977E75B}" srcOrd="0" destOrd="0" presId="urn:microsoft.com/office/officeart/2008/layout/HalfCircleOrganizationChart"/>
    <dgm:cxn modelId="{AFD76998-C307-4EF3-B90F-BDEAE95418D0}" type="presParOf" srcId="{E584C64C-5BAC-471F-95AF-4B8F07130132}" destId="{ED440689-D8F7-4097-8457-5323698C1B78}" srcOrd="1" destOrd="0" presId="urn:microsoft.com/office/officeart/2008/layout/HalfCircleOrganizationChart"/>
    <dgm:cxn modelId="{CFEB919B-1960-4FB4-AC45-28F15AB490AF}" type="presParOf" srcId="{E584C64C-5BAC-471F-95AF-4B8F07130132}" destId="{01458167-B50B-4AB9-947E-D071E9F788EA}" srcOrd="2" destOrd="0" presId="urn:microsoft.com/office/officeart/2008/layout/HalfCircleOrganizationChart"/>
    <dgm:cxn modelId="{E0251744-9793-4389-86FD-A168C382819A}" type="presParOf" srcId="{E584C64C-5BAC-471F-95AF-4B8F07130132}" destId="{FCB5ADC9-8B8B-40DA-89B2-E01D54799E46}" srcOrd="3" destOrd="0" presId="urn:microsoft.com/office/officeart/2008/layout/HalfCircleOrganizationChart"/>
    <dgm:cxn modelId="{10EA4F96-64C5-4CA7-8BF6-EF0CCE1C8731}" type="presParOf" srcId="{40B48F96-EDE1-432B-A27F-560874C4A8EC}" destId="{8312E6CF-64C5-4BA6-BA86-D8C2D813A900}" srcOrd="1" destOrd="0" presId="urn:microsoft.com/office/officeart/2008/layout/HalfCircleOrganizationChart"/>
    <dgm:cxn modelId="{479F4C61-2AF3-4E05-977C-6BB9372AB12C}" type="presParOf" srcId="{40B48F96-EDE1-432B-A27F-560874C4A8EC}" destId="{6518D971-821F-4F27-B3A9-93F70E867FF4}" srcOrd="2" destOrd="0" presId="urn:microsoft.com/office/officeart/2008/layout/HalfCircleOrganizationChart"/>
    <dgm:cxn modelId="{1BDCA885-E34D-4CBF-A12C-59EA79DDFEF0}" type="presParOf" srcId="{2FEFB3C9-A48B-46E6-9A5A-33002AF92BFB}" destId="{F4992224-7F68-4F19-9659-66D42D2C362F}" srcOrd="4" destOrd="0" presId="urn:microsoft.com/office/officeart/2008/layout/HalfCircleOrganizationChart"/>
    <dgm:cxn modelId="{7349FB5C-703D-432A-858B-C07803C720B8}" type="presParOf" srcId="{2FEFB3C9-A48B-46E6-9A5A-33002AF92BFB}" destId="{421DF321-71A6-4C13-B058-E51705C519BB}" srcOrd="5" destOrd="0" presId="urn:microsoft.com/office/officeart/2008/layout/HalfCircleOrganizationChart"/>
    <dgm:cxn modelId="{00F7A610-7F09-48BE-A1CC-15C2BD1E5E33}" type="presParOf" srcId="{421DF321-71A6-4C13-B058-E51705C519BB}" destId="{EAE44D94-B86B-49A0-918E-11399D4BB305}" srcOrd="0" destOrd="0" presId="urn:microsoft.com/office/officeart/2008/layout/HalfCircleOrganizationChart"/>
    <dgm:cxn modelId="{1F4416D6-9B5D-4687-9548-CB036939158D}" type="presParOf" srcId="{EAE44D94-B86B-49A0-918E-11399D4BB305}" destId="{2458C053-4A99-4E69-868C-111ADEC23A03}" srcOrd="0" destOrd="0" presId="urn:microsoft.com/office/officeart/2008/layout/HalfCircleOrganizationChart"/>
    <dgm:cxn modelId="{EFA6304A-BA2A-4443-B8DD-8F6185DDC45D}" type="presParOf" srcId="{EAE44D94-B86B-49A0-918E-11399D4BB305}" destId="{1C34F68A-F7D4-4CB3-9F74-59B7F1F3AD60}" srcOrd="1" destOrd="0" presId="urn:microsoft.com/office/officeart/2008/layout/HalfCircleOrganizationChart"/>
    <dgm:cxn modelId="{DC643734-3FAE-4521-AEA7-8E68425BE642}" type="presParOf" srcId="{EAE44D94-B86B-49A0-918E-11399D4BB305}" destId="{E4EAF157-C211-4045-BBB5-BDCCF625C989}" srcOrd="2" destOrd="0" presId="urn:microsoft.com/office/officeart/2008/layout/HalfCircleOrganizationChart"/>
    <dgm:cxn modelId="{F0FF1BD3-36A1-420A-AF6F-2154735E05F9}" type="presParOf" srcId="{EAE44D94-B86B-49A0-918E-11399D4BB305}" destId="{6660103D-585D-4562-922B-166AB2C1E3E1}" srcOrd="3" destOrd="0" presId="urn:microsoft.com/office/officeart/2008/layout/HalfCircleOrganizationChart"/>
    <dgm:cxn modelId="{1E152CF5-851E-4F80-83EB-E5CB49B62E03}" type="presParOf" srcId="{421DF321-71A6-4C13-B058-E51705C519BB}" destId="{7CFB219B-6DD7-4711-975E-00F49F3E0934}" srcOrd="1" destOrd="0" presId="urn:microsoft.com/office/officeart/2008/layout/HalfCircleOrganizationChart"/>
    <dgm:cxn modelId="{18250FEA-9FE2-42C5-A4E4-3979C0FB7271}" type="presParOf" srcId="{421DF321-71A6-4C13-B058-E51705C519BB}" destId="{087C7D8D-D11F-4698-AE60-809AB6F2916F}" srcOrd="2" destOrd="0" presId="urn:microsoft.com/office/officeart/2008/layout/HalfCircleOrganizationChart"/>
    <dgm:cxn modelId="{972D3E91-A28A-4886-9CD7-59E86D3E0A93}" type="presParOf" srcId="{D1A61134-7B03-45E2-BE49-FDF764A129A4}" destId="{A3E34BCD-2CC1-4B99-921F-C3F35FDB638C}" srcOrd="2" destOrd="0" presId="urn:microsoft.com/office/officeart/2008/layout/HalfCircleOrganizationChart"/>
  </dgm:cxnLst>
  <dgm:bg>
    <a:noFill/>
    <a:effectLst>
      <a:softEdge rad="0"/>
    </a:effectLst>
  </dgm:bg>
  <dgm:whole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92224-7F68-4F19-9659-66D42D2C362F}">
      <dsp:nvSpPr>
        <dsp:cNvPr id="0" name=""/>
        <dsp:cNvSpPr/>
      </dsp:nvSpPr>
      <dsp:spPr>
        <a:xfrm>
          <a:off x="3986374" y="802040"/>
          <a:ext cx="2863221" cy="325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203"/>
              </a:lnTo>
              <a:lnTo>
                <a:pt x="2863221" y="175203"/>
              </a:lnTo>
              <a:lnTo>
                <a:pt x="2863221" y="325947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B1F650-4934-4A8C-A421-C7CF92E04946}">
      <dsp:nvSpPr>
        <dsp:cNvPr id="0" name=""/>
        <dsp:cNvSpPr/>
      </dsp:nvSpPr>
      <dsp:spPr>
        <a:xfrm>
          <a:off x="3937489" y="802040"/>
          <a:ext cx="91440" cy="365539"/>
        </a:xfrm>
        <a:custGeom>
          <a:avLst/>
          <a:gdLst/>
          <a:ahLst/>
          <a:cxnLst/>
          <a:rect l="0" t="0" r="0" b="0"/>
          <a:pathLst>
            <a:path>
              <a:moveTo>
                <a:pt x="48885" y="0"/>
              </a:moveTo>
              <a:lnTo>
                <a:pt x="48885" y="214795"/>
              </a:lnTo>
              <a:lnTo>
                <a:pt x="45720" y="214795"/>
              </a:lnTo>
              <a:lnTo>
                <a:pt x="45720" y="365539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338462-E4E4-45E8-B9A6-78000D6EF3C3}">
      <dsp:nvSpPr>
        <dsp:cNvPr id="0" name=""/>
        <dsp:cNvSpPr/>
      </dsp:nvSpPr>
      <dsp:spPr>
        <a:xfrm>
          <a:off x="1244817" y="2069385"/>
          <a:ext cx="944439" cy="2640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0867"/>
              </a:lnTo>
              <a:lnTo>
                <a:pt x="944439" y="2640867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1832B2-7F82-4DFC-ABC1-09D823F1F2D2}">
      <dsp:nvSpPr>
        <dsp:cNvPr id="0" name=""/>
        <dsp:cNvSpPr/>
      </dsp:nvSpPr>
      <dsp:spPr>
        <a:xfrm>
          <a:off x="1244817" y="2069385"/>
          <a:ext cx="931924" cy="17288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8840"/>
              </a:lnTo>
              <a:lnTo>
                <a:pt x="931924" y="172884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D11902-5CBD-427A-9DD2-AF1A1684BE70}">
      <dsp:nvSpPr>
        <dsp:cNvPr id="0" name=""/>
        <dsp:cNvSpPr/>
      </dsp:nvSpPr>
      <dsp:spPr>
        <a:xfrm>
          <a:off x="1244817" y="2069385"/>
          <a:ext cx="843917" cy="6068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819"/>
              </a:lnTo>
              <a:lnTo>
                <a:pt x="843917" y="606819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48F6CF-4A79-4952-AC82-18C0BFEEF867}">
      <dsp:nvSpPr>
        <dsp:cNvPr id="0" name=""/>
        <dsp:cNvSpPr/>
      </dsp:nvSpPr>
      <dsp:spPr>
        <a:xfrm>
          <a:off x="1244817" y="802040"/>
          <a:ext cx="2741556" cy="325947"/>
        </a:xfrm>
        <a:custGeom>
          <a:avLst/>
          <a:gdLst/>
          <a:ahLst/>
          <a:cxnLst/>
          <a:rect l="0" t="0" r="0" b="0"/>
          <a:pathLst>
            <a:path>
              <a:moveTo>
                <a:pt x="2741556" y="0"/>
              </a:moveTo>
              <a:lnTo>
                <a:pt x="2741556" y="175203"/>
              </a:lnTo>
              <a:lnTo>
                <a:pt x="0" y="175203"/>
              </a:lnTo>
              <a:lnTo>
                <a:pt x="0" y="325947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235D70-86E0-4BAB-9A3B-EDA79AB4D303}">
      <dsp:nvSpPr>
        <dsp:cNvPr id="0" name=""/>
        <dsp:cNvSpPr/>
      </dsp:nvSpPr>
      <dsp:spPr>
        <a:xfrm>
          <a:off x="3349307" y="6986"/>
          <a:ext cx="1274133" cy="795053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13747-66EF-41A0-8DFC-88F019B69DC7}">
      <dsp:nvSpPr>
        <dsp:cNvPr id="0" name=""/>
        <dsp:cNvSpPr/>
      </dsp:nvSpPr>
      <dsp:spPr>
        <a:xfrm>
          <a:off x="3349307" y="6986"/>
          <a:ext cx="1274133" cy="795053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FAB8F-72CB-4237-B19A-7BDDFC3B68BD}">
      <dsp:nvSpPr>
        <dsp:cNvPr id="0" name=""/>
        <dsp:cNvSpPr/>
      </dsp:nvSpPr>
      <dsp:spPr>
        <a:xfrm>
          <a:off x="2712241" y="150096"/>
          <a:ext cx="2548266" cy="508834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/>
            <a:t>Jim Armstrong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/>
            <a:t> District Engineer</a:t>
          </a:r>
          <a:endParaRPr lang="en-US" sz="1600" kern="1200" dirty="0"/>
        </a:p>
      </dsp:txBody>
      <dsp:txXfrm>
        <a:off x="2712241" y="150096"/>
        <a:ext cx="2548266" cy="508834"/>
      </dsp:txXfrm>
    </dsp:sp>
    <dsp:sp modelId="{0116B382-D7B3-4B5D-A85E-6166F1A9D196}">
      <dsp:nvSpPr>
        <dsp:cNvPr id="0" name=""/>
        <dsp:cNvSpPr/>
      </dsp:nvSpPr>
      <dsp:spPr>
        <a:xfrm>
          <a:off x="623274" y="1127987"/>
          <a:ext cx="1243087" cy="941397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EBF30F-E657-4372-85D8-76E94D388875}">
      <dsp:nvSpPr>
        <dsp:cNvPr id="0" name=""/>
        <dsp:cNvSpPr/>
      </dsp:nvSpPr>
      <dsp:spPr>
        <a:xfrm>
          <a:off x="623274" y="1127987"/>
          <a:ext cx="1243087" cy="941397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F44AFA-201E-4568-A0DD-0F7F14839B86}">
      <dsp:nvSpPr>
        <dsp:cNvPr id="0" name=""/>
        <dsp:cNvSpPr/>
      </dsp:nvSpPr>
      <dsp:spPr>
        <a:xfrm>
          <a:off x="1730" y="1297439"/>
          <a:ext cx="2486174" cy="602494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/>
            <a:t>Jim Webb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/>
            <a:t>District Construction Engineer</a:t>
          </a:r>
          <a:endParaRPr lang="en-US" sz="1600" kern="1200" dirty="0"/>
        </a:p>
      </dsp:txBody>
      <dsp:txXfrm>
        <a:off x="1730" y="1297439"/>
        <a:ext cx="2486174" cy="602494"/>
      </dsp:txXfrm>
    </dsp:sp>
    <dsp:sp modelId="{1956A063-61AC-49AF-8E24-DA328AF48023}">
      <dsp:nvSpPr>
        <dsp:cNvPr id="0" name=""/>
        <dsp:cNvSpPr/>
      </dsp:nvSpPr>
      <dsp:spPr>
        <a:xfrm>
          <a:off x="1931923" y="2451877"/>
          <a:ext cx="1306765" cy="879047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799E8-81EF-425A-BC62-838D404ADAC3}">
      <dsp:nvSpPr>
        <dsp:cNvPr id="0" name=""/>
        <dsp:cNvSpPr/>
      </dsp:nvSpPr>
      <dsp:spPr>
        <a:xfrm>
          <a:off x="1931923" y="2451877"/>
          <a:ext cx="1306765" cy="879047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E506CF-CD8A-4D96-8EA2-E9D02D47D603}">
      <dsp:nvSpPr>
        <dsp:cNvPr id="0" name=""/>
        <dsp:cNvSpPr/>
      </dsp:nvSpPr>
      <dsp:spPr>
        <a:xfrm>
          <a:off x="1278540" y="2610105"/>
          <a:ext cx="2613531" cy="562590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/>
            <a:t>    Lauren Giarmo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/>
            <a:t> Resident Construction Engineer – Fairfield</a:t>
          </a:r>
        </a:p>
      </dsp:txBody>
      <dsp:txXfrm>
        <a:off x="1278540" y="2610105"/>
        <a:ext cx="2613531" cy="562590"/>
      </dsp:txXfrm>
    </dsp:sp>
    <dsp:sp modelId="{1BDF5627-49CF-4B2B-9CBE-FC9014240DCA}">
      <dsp:nvSpPr>
        <dsp:cNvPr id="0" name=""/>
        <dsp:cNvSpPr/>
      </dsp:nvSpPr>
      <dsp:spPr>
        <a:xfrm>
          <a:off x="2004058" y="3621998"/>
          <a:ext cx="1439033" cy="797523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6BAFD0-3B2F-440B-A6E1-7E9B4AA4B23E}">
      <dsp:nvSpPr>
        <dsp:cNvPr id="0" name=""/>
        <dsp:cNvSpPr/>
      </dsp:nvSpPr>
      <dsp:spPr>
        <a:xfrm>
          <a:off x="2004058" y="3621998"/>
          <a:ext cx="1439033" cy="797523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890350-720E-4EA4-9EFC-FB6786D8381A}">
      <dsp:nvSpPr>
        <dsp:cNvPr id="0" name=""/>
        <dsp:cNvSpPr/>
      </dsp:nvSpPr>
      <dsp:spPr>
        <a:xfrm>
          <a:off x="1284541" y="3765552"/>
          <a:ext cx="2878066" cy="510414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/>
            <a:t>Liz Finarty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/>
            <a:t>Resident Construction Engineer - Chariton</a:t>
          </a:r>
        </a:p>
      </dsp:txBody>
      <dsp:txXfrm>
        <a:off x="1284541" y="3765552"/>
        <a:ext cx="2878066" cy="510414"/>
      </dsp:txXfrm>
    </dsp:sp>
    <dsp:sp modelId="{0025C30A-C02A-4578-92E5-7A2ED33AF10A}">
      <dsp:nvSpPr>
        <dsp:cNvPr id="0" name=""/>
        <dsp:cNvSpPr/>
      </dsp:nvSpPr>
      <dsp:spPr>
        <a:xfrm>
          <a:off x="2014151" y="4587675"/>
          <a:ext cx="1459218" cy="706588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850B6D-E1CD-43F5-AA4C-455CFE2FC0D1}">
      <dsp:nvSpPr>
        <dsp:cNvPr id="0" name=""/>
        <dsp:cNvSpPr/>
      </dsp:nvSpPr>
      <dsp:spPr>
        <a:xfrm>
          <a:off x="2014151" y="4587675"/>
          <a:ext cx="1459218" cy="706588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2F516-9B27-419C-88A5-0CEF2E565731}">
      <dsp:nvSpPr>
        <dsp:cNvPr id="0" name=""/>
        <dsp:cNvSpPr/>
      </dsp:nvSpPr>
      <dsp:spPr>
        <a:xfrm>
          <a:off x="1284541" y="4714861"/>
          <a:ext cx="2918437" cy="452216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/>
            <a:t>Vacant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/>
            <a:t>District Materials Engineer</a:t>
          </a:r>
        </a:p>
      </dsp:txBody>
      <dsp:txXfrm>
        <a:off x="1284541" y="4714861"/>
        <a:ext cx="2918437" cy="452216"/>
      </dsp:txXfrm>
    </dsp:sp>
    <dsp:sp modelId="{ED440689-D8F7-4097-8457-5323698C1B78}">
      <dsp:nvSpPr>
        <dsp:cNvPr id="0" name=""/>
        <dsp:cNvSpPr/>
      </dsp:nvSpPr>
      <dsp:spPr>
        <a:xfrm>
          <a:off x="3354953" y="1167579"/>
          <a:ext cx="1256510" cy="926933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58167-B50B-4AB9-947E-D071E9F788EA}">
      <dsp:nvSpPr>
        <dsp:cNvPr id="0" name=""/>
        <dsp:cNvSpPr/>
      </dsp:nvSpPr>
      <dsp:spPr>
        <a:xfrm>
          <a:off x="3354953" y="1167579"/>
          <a:ext cx="1256510" cy="926933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8BD204-0507-48EB-9E3F-5609B977E75B}">
      <dsp:nvSpPr>
        <dsp:cNvPr id="0" name=""/>
        <dsp:cNvSpPr/>
      </dsp:nvSpPr>
      <dsp:spPr>
        <a:xfrm>
          <a:off x="2726698" y="1334427"/>
          <a:ext cx="2513021" cy="593237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/>
            <a:t>Mark Van Dyke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/>
            <a:t>Assistant District Engineer</a:t>
          </a:r>
          <a:endParaRPr lang="en-US" sz="1600" kern="1200" dirty="0"/>
        </a:p>
      </dsp:txBody>
      <dsp:txXfrm>
        <a:off x="2726698" y="1334427"/>
        <a:ext cx="2513021" cy="593237"/>
      </dsp:txXfrm>
    </dsp:sp>
    <dsp:sp modelId="{1C34F68A-F7D4-4CB3-9F74-59B7F1F3AD60}">
      <dsp:nvSpPr>
        <dsp:cNvPr id="0" name=""/>
        <dsp:cNvSpPr/>
      </dsp:nvSpPr>
      <dsp:spPr>
        <a:xfrm>
          <a:off x="6226749" y="1127987"/>
          <a:ext cx="1245692" cy="863247"/>
        </a:xfrm>
        <a:prstGeom prst="arc">
          <a:avLst>
            <a:gd name="adj1" fmla="val 13200000"/>
            <a:gd name="adj2" fmla="val 19200000"/>
          </a:avLst>
        </a:pr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AF157-C211-4045-BBB5-BDCCF625C989}">
      <dsp:nvSpPr>
        <dsp:cNvPr id="0" name=""/>
        <dsp:cNvSpPr/>
      </dsp:nvSpPr>
      <dsp:spPr>
        <a:xfrm>
          <a:off x="6226749" y="1127987"/>
          <a:ext cx="1245692" cy="863247"/>
        </a:xfrm>
        <a:prstGeom prst="arc">
          <a:avLst>
            <a:gd name="adj1" fmla="val 2400000"/>
            <a:gd name="adj2" fmla="val 8400000"/>
          </a:avLst>
        </a:pr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58C053-4A99-4E69-868C-111ADEC23A03}">
      <dsp:nvSpPr>
        <dsp:cNvPr id="0" name=""/>
        <dsp:cNvSpPr/>
      </dsp:nvSpPr>
      <dsp:spPr>
        <a:xfrm>
          <a:off x="5603903" y="1283372"/>
          <a:ext cx="2491385" cy="552478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/>
            <a:t>Diana Upton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/>
            <a:t>District Maintenance Manager</a:t>
          </a:r>
          <a:endParaRPr lang="en-US" sz="1600" kern="1200" dirty="0"/>
        </a:p>
      </dsp:txBody>
      <dsp:txXfrm>
        <a:off x="5603903" y="1283372"/>
        <a:ext cx="2491385" cy="552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#2">
  <dgm:title val="Simple 4"/>
  <dgm:desc val="Simple 4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43C6D-E55F-4BE5-8554-C22BB859EDE9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73208-77F4-453B-8852-C4844F8B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2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4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33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03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F3753E7-0F11-4D0E-8960-9E1C8FCC4C52}"/>
              </a:ext>
            </a:extLst>
          </p:cNvPr>
          <p:cNvSpPr/>
          <p:nvPr userDrawn="1"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18299-3EBF-4651-B028-9D1F61A7FE89}"/>
              </a:ext>
            </a:extLst>
          </p:cNvPr>
          <p:cNvSpPr/>
          <p:nvPr userDrawn="1"/>
        </p:nvSpPr>
        <p:spPr>
          <a:xfrm>
            <a:off x="0" y="953346"/>
            <a:ext cx="9144000" cy="45719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33723-4C4E-4953-9B73-759969B58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147583"/>
            <a:ext cx="2488746" cy="689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7DB7A-A277-47F1-B420-6EB252894A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73" y="4651364"/>
            <a:ext cx="3427833" cy="1657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ED19C-16BB-4E11-A2E2-5E3DE3CF1B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" y="4651364"/>
            <a:ext cx="5758220" cy="16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5335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940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4F693-4854-47C5-85E3-5C0E3E8538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48FFD-D8C5-4697-A415-91F0E134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ECE01-E51C-4981-B0A9-DED03F308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ED77-05EE-46A5-BF64-B6B3DC455143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8592C-BA15-4E56-8E89-90C7259E6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5C013-0CA9-41B8-B114-3D1080A9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A653-2A14-4415-9AED-10EC1201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87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D544-436E-46C8-8D71-89D4E6BE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DAF8C-37DB-44E1-AAAB-E668C4972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59578-F1D2-4785-A433-5FFB6CC37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ED77-05EE-46A5-BF64-B6B3DC455143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8AE4A-05B0-4E11-A15A-AB9500AD0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B8499-3D02-4A75-BE66-F8964AB5A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A653-2A14-4415-9AED-10EC1201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90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D1386-AC6E-4530-8188-9C032D5F4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D7A20-397E-483E-98A6-35F10353D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E134B-B796-4A72-9459-28C682BBA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ED77-05EE-46A5-BF64-B6B3DC455143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C4635-A9B1-4580-94B1-EE8448C49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E74A7-A994-46FD-A327-528867FF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A653-2A14-4415-9AED-10EC1201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90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A2313-60D6-4DBF-8116-2F6AF279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187E0-D7FE-43CB-B9A9-9FE523258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17519B-7D57-4374-9395-20FA65460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D4B33-4CBE-4E3A-B161-B69A68B6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ED77-05EE-46A5-BF64-B6B3DC455143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005DC-120A-4DC0-A586-4300D1178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753D7-30F3-4F44-9B06-386592C04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A653-2A14-4415-9AED-10EC1201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49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63919-B521-46A0-B5A9-7AE3649B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CF0B5-485E-4DE6-A276-CD12B0383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94AAC6-FEA5-4CFF-83AB-56CDC1BE2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CB4001-86C9-46D2-9FB6-F9A692C42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F421D-F993-4ED5-A776-687C41B2C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6AB6E6-B542-440E-B493-5B51DD6DD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ED77-05EE-46A5-BF64-B6B3DC455143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959EB1-A269-4457-A97D-4BA0FCDD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1E02EB-520A-4D8D-9FD6-6341F86B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A653-2A14-4415-9AED-10EC1201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21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D0323-2EEE-4501-98FF-CA4717056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50256F-E050-4B9E-97B4-59BC7E41A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ED77-05EE-46A5-BF64-B6B3DC455143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45929-54EE-42AC-9C5F-A0E64EF6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D385E8-E846-480A-BB23-C6DDF0C17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A653-2A14-4415-9AED-10EC1201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4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FD68F5-5626-4878-9D6F-0FB8FCE3E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ED77-05EE-46A5-BF64-B6B3DC455143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0759E-359C-4E6D-AB7A-81B14D238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CA86C-DDEE-44A9-BE6F-B5317898F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A653-2A14-4415-9AED-10EC1201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40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039A6-5590-4719-8D7A-D218E7D67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35FC2-8CBB-4D74-B438-6926B8FAC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19F1FA-1843-419A-B539-C0D19DBBB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62582-10AB-4A37-8137-A622D224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ED77-05EE-46A5-BF64-B6B3DC455143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CC586-B3D4-417E-8B04-94038245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B710D-194B-4FA5-813D-F618F12C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A653-2A14-4415-9AED-10EC1201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1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5" y="667435"/>
            <a:ext cx="373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Commission - August 2020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6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3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2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0" y="26064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2000">
                <a:solidFill>
                  <a:schemeClr val="bg2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281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013AF-2210-4CB9-80E1-29127B4FF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6A68A4-3DDC-43E4-BF49-795178A80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B5658-E33E-4E46-AD37-97A036E54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89BC50-AFF8-4BDA-A2E0-9E5073E2D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ED77-05EE-46A5-BF64-B6B3DC455143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F9167-95AD-46FF-8E3A-49D45B3D3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2503E-84B2-4C25-947A-53283F4E0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A653-2A14-4415-9AED-10EC1201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82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E01BB-881E-4E4B-BD83-A4935F69D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7C8EF-57AB-4F5F-BB51-BE5EC921F1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1641E-86AA-4228-80DF-17908688B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ED77-05EE-46A5-BF64-B6B3DC455143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9EAFF-DA28-4232-ACCB-CB88F2EB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A4672-27A8-4946-AEE5-F9C07D16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A653-2A14-4415-9AED-10EC1201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37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9214A1-9E3B-49C1-B1E5-2DBB537A7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1448EE-F2E4-4A84-BF94-A087212A3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55675-5FA7-4B92-87AE-FEDA26092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ED77-05EE-46A5-BF64-B6B3DC455143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67A60-DF62-4C3E-92AC-AA6153D16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A667F-0A4A-48C6-8038-5A7F71EB9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A653-2A14-4415-9AED-10EC1201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76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F7360-AC79-48A8-A8D3-ECD596964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919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5" y="667435"/>
            <a:ext cx="373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NAME OF 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6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3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2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0" y="26064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2000">
                <a:solidFill>
                  <a:schemeClr val="bg2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4EF32B2-C520-493E-859D-A9D077D0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340770"/>
            <a:ext cx="7886700" cy="96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FB340FD-E5C8-40FB-8FFA-E3B74A39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441228"/>
            <a:ext cx="7886700" cy="422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1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rgbClr val="8717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42763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7000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9766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62221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3407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57" r:id="rId4"/>
    <p:sldLayoutId id="2147483651" r:id="rId5"/>
    <p:sldLayoutId id="2147483654" r:id="rId6"/>
    <p:sldLayoutId id="2147483655" r:id="rId7"/>
    <p:sldLayoutId id="2147483652" r:id="rId8"/>
    <p:sldLayoutId id="2147483653" r:id="rId9"/>
    <p:sldLayoutId id="2147483656" r:id="rId10"/>
    <p:sldLayoutId id="21474836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16C40-CB15-467D-B6C3-8318BBBC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98659-85D7-407D-9C81-D6939D74B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0DF5D-5E2C-4DEA-B5B4-6882AA876B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5ED77-05EE-46A5-BF64-B6B3DC455143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0A003-D69B-49D6-8400-CDEC92686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869FD-0C9C-4C29-9619-C0B3C8B54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2A653-2A14-4415-9AED-10EC1201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4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147583"/>
            <a:ext cx="2488746" cy="6891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EEC4D6-EA04-4B21-A205-B47603995269}"/>
              </a:ext>
            </a:extLst>
          </p:cNvPr>
          <p:cNvSpPr txBox="1"/>
          <p:nvPr/>
        </p:nvSpPr>
        <p:spPr>
          <a:xfrm>
            <a:off x="132656" y="4806085"/>
            <a:ext cx="54474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Iowa Transportation Commission</a:t>
            </a:r>
          </a:p>
          <a:p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August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9B5E8-4B1C-4F6F-AB54-1DAE464BD1B9}"/>
              </a:ext>
            </a:extLst>
          </p:cNvPr>
          <p:cNvSpPr txBox="1"/>
          <p:nvPr/>
        </p:nvSpPr>
        <p:spPr>
          <a:xfrm>
            <a:off x="132656" y="5805264"/>
            <a:ext cx="3524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5 – Southeast Iowa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1C965F-41F3-45B9-A0F0-BD1FDE6281B1}"/>
              </a:ext>
            </a:extLst>
          </p:cNvPr>
          <p:cNvSpPr txBox="1"/>
          <p:nvPr/>
        </p:nvSpPr>
        <p:spPr>
          <a:xfrm>
            <a:off x="6172200" y="13716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Mahaska County Courthouse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Oskaloosa Iowa</a:t>
            </a:r>
          </a:p>
        </p:txBody>
      </p:sp>
    </p:spTree>
    <p:extLst>
      <p:ext uri="{BB962C8B-B14F-4D97-AF65-F5344CB8AC3E}">
        <p14:creationId xmlns:p14="http://schemas.microsoft.com/office/powerpoint/2010/main" val="213514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FC5C22-4C15-4CD2-B35C-064C2638D120}"/>
              </a:ext>
            </a:extLst>
          </p:cNvPr>
          <p:cNvSpPr txBox="1"/>
          <p:nvPr/>
        </p:nvSpPr>
        <p:spPr>
          <a:xfrm>
            <a:off x="912091" y="257094"/>
            <a:ext cx="7655978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Counties Of Mahaska &amp; Keokuk </a:t>
            </a:r>
          </a:p>
          <a:p>
            <a:pPr algn="ctr"/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IA 92, IA 23, &amp; U.S. 63 Corridors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(approx. 51.6 miles)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Since Calendar Year 2017 – $31.8 million Investment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D2A35F-5A5C-46FC-A837-DD6F7391E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93" y="1143456"/>
            <a:ext cx="8204414" cy="55684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60EF2B-D0A4-4270-8E00-0CCA058FCE5B}"/>
              </a:ext>
            </a:extLst>
          </p:cNvPr>
          <p:cNvSpPr txBox="1"/>
          <p:nvPr/>
        </p:nvSpPr>
        <p:spPr>
          <a:xfrm>
            <a:off x="4244780" y="17526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MAHASKA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5DF433-E619-4E38-B5C1-4FD19E29672B}"/>
              </a:ext>
            </a:extLst>
          </p:cNvPr>
          <p:cNvSpPr txBox="1"/>
          <p:nvPr/>
        </p:nvSpPr>
        <p:spPr>
          <a:xfrm>
            <a:off x="7467601" y="29718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KEOKUK</a:t>
            </a:r>
          </a:p>
        </p:txBody>
      </p:sp>
    </p:spTree>
    <p:extLst>
      <p:ext uri="{BB962C8B-B14F-4D97-AF65-F5344CB8AC3E}">
        <p14:creationId xmlns:p14="http://schemas.microsoft.com/office/powerpoint/2010/main" val="2707729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8030B8-0E62-4034-99A0-96FB33EAD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74" t="21308"/>
          <a:stretch/>
        </p:blipFill>
        <p:spPr>
          <a:xfrm>
            <a:off x="4365849" y="3260617"/>
            <a:ext cx="4189767" cy="3428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CBB1A5-4157-4971-A9C7-E0B83F026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92" y="1052738"/>
            <a:ext cx="4207434" cy="4191457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8573F65-EDE3-4B39-88FD-B42B9AD13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630828"/>
              </p:ext>
            </p:extLst>
          </p:nvPr>
        </p:nvGraphicFramePr>
        <p:xfrm>
          <a:off x="323528" y="5376083"/>
          <a:ext cx="3949700" cy="11814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1650">
                  <a:extLst>
                    <a:ext uri="{9D8B030D-6E8A-4147-A177-3AD203B41FA5}">
                      <a16:colId xmlns:a16="http://schemas.microsoft.com/office/drawing/2014/main" val="476729355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68275779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7763930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Traffic Information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ADT</a:t>
                      </a:r>
                      <a:endParaRPr lang="en-US" sz="1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Truck Percent</a:t>
                      </a:r>
                      <a:endParaRPr lang="en-US" sz="1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04093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2019 Year Traffic: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19,987</a:t>
                      </a:r>
                      <a:endParaRPr lang="en-US" sz="1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4%</a:t>
                      </a:r>
                      <a:endParaRPr lang="en-US" sz="1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8574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Total 20 Year Traffic Is: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23,168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4%</a:t>
                      </a:r>
                      <a:endParaRPr lang="en-US" sz="1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9509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Total 30 Year Traffic Is:</a:t>
                      </a:r>
                      <a:endParaRPr lang="en-US" sz="1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25,040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5%</a:t>
                      </a:r>
                      <a:endParaRPr lang="en-US" sz="1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6912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3010"/>
                  </a:ext>
                </a:extLst>
              </a:tr>
            </a:tbl>
          </a:graphicData>
        </a:graphic>
      </p:graphicFrame>
      <p:sp>
        <p:nvSpPr>
          <p:cNvPr id="20" name="Text Box 11">
            <a:extLst>
              <a:ext uri="{FF2B5EF4-FFF2-40B4-BE49-F238E27FC236}">
                <a16:creationId xmlns:a16="http://schemas.microsoft.com/office/drawing/2014/main" id="{C1700485-AA40-4714-A325-E36990D7D8E5}"/>
              </a:ext>
            </a:extLst>
          </p:cNvPr>
          <p:cNvSpPr txBox="1"/>
          <p:nvPr/>
        </p:nvSpPr>
        <p:spPr>
          <a:xfrm>
            <a:off x="4800600" y="1052738"/>
            <a:ext cx="4133850" cy="200546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Replace existing pavement due to condition; reconfigure intersections (roundabout considered as an option) and remove ramps.</a:t>
            </a:r>
            <a:r>
              <a:rPr lang="en-US" sz="1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Approximate Project Length:  3/4 Miles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 are considering a PCC reconstruction, or an HMA overlay of the existing PCC.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Intersection of IA-149 and 4th is identified in the District Road Safety Plan, and scored 85 on the top 200 in the Iowa DOT SICL.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F07373-B186-4C8B-936C-E73C68188C3E}"/>
              </a:ext>
            </a:extLst>
          </p:cNvPr>
          <p:cNvSpPr/>
          <p:nvPr/>
        </p:nvSpPr>
        <p:spPr>
          <a:xfrm>
            <a:off x="924912" y="196443"/>
            <a:ext cx="747362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Des Moines River Bridge to W. Woodland Ave. in Ottumwa</a:t>
            </a:r>
          </a:p>
          <a:p>
            <a:pPr algn="ctr"/>
            <a:r>
              <a:rPr lang="en-US" sz="1400" dirty="0"/>
              <a:t>STP-149-1(88)--2C-90</a:t>
            </a:r>
          </a:p>
          <a:p>
            <a:pPr algn="ctr"/>
            <a:r>
              <a:rPr lang="en-US" sz="1200" dirty="0"/>
              <a:t>(Not Programmed)</a:t>
            </a:r>
          </a:p>
        </p:txBody>
      </p:sp>
    </p:spTree>
    <p:extLst>
      <p:ext uri="{BB962C8B-B14F-4D97-AF65-F5344CB8AC3E}">
        <p14:creationId xmlns:p14="http://schemas.microsoft.com/office/powerpoint/2010/main" val="293921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6" y="147583"/>
            <a:ext cx="1968643" cy="5451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57E7B5-D23B-4259-ADAB-F942BC49B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51687"/>
            <a:ext cx="7962180" cy="53184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C26DD5-0062-4A3B-A733-C1A42F9BCDD9}"/>
              </a:ext>
            </a:extLst>
          </p:cNvPr>
          <p:cNvSpPr/>
          <p:nvPr/>
        </p:nvSpPr>
        <p:spPr>
          <a:xfrm>
            <a:off x="845840" y="656694"/>
            <a:ext cx="745232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US 34 from Wildwood Dr to W Jct US 63 in Ottumwa</a:t>
            </a:r>
          </a:p>
          <a:p>
            <a:pPr algn="ctr"/>
            <a:r>
              <a:rPr lang="en-US" sz="1600" dirty="0"/>
              <a:t>NHSX-034-7(151)--3H-90</a:t>
            </a:r>
          </a:p>
          <a:p>
            <a:pPr algn="ctr"/>
            <a:r>
              <a:rPr lang="en-US" sz="1200" dirty="0"/>
              <a:t>(Not Programmed)</a:t>
            </a:r>
          </a:p>
        </p:txBody>
      </p:sp>
    </p:spTree>
    <p:extLst>
      <p:ext uri="{BB962C8B-B14F-4D97-AF65-F5344CB8AC3E}">
        <p14:creationId xmlns:p14="http://schemas.microsoft.com/office/powerpoint/2010/main" val="1626982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F52BBC-3B4A-4A68-83B4-6707365BF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824" y="5727571"/>
            <a:ext cx="4968552" cy="747849"/>
          </a:xfrm>
        </p:spPr>
        <p:txBody>
          <a:bodyPr>
            <a:normAutofit/>
          </a:bodyPr>
          <a:lstStyle/>
          <a:p>
            <a:r>
              <a:rPr lang="en-US" sz="1800" dirty="0"/>
              <a:t>Road Constructed in mid-1960’s</a:t>
            </a:r>
          </a:p>
          <a:p>
            <a:r>
              <a:rPr lang="en-US" sz="1800" dirty="0"/>
              <a:t>Pavement Showing Severe Distress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6E3C26E-F758-47CB-861F-FED7F2998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481" y="1038499"/>
            <a:ext cx="4867038" cy="601899"/>
          </a:xfrm>
        </p:spPr>
        <p:txBody>
          <a:bodyPr>
            <a:normAutofit/>
          </a:bodyPr>
          <a:lstStyle/>
          <a:p>
            <a:r>
              <a:rPr lang="en-US" sz="2400" dirty="0"/>
              <a:t>Existing Conditions - Pavement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5FBCD3-2E0B-4BDA-A749-3400EEEEF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65" y="1676098"/>
            <a:ext cx="2592288" cy="20824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E964A8-B01E-4C36-B585-241FF0B4CAF0}"/>
              </a:ext>
            </a:extLst>
          </p:cNvPr>
          <p:cNvSpPr txBox="1"/>
          <p:nvPr/>
        </p:nvSpPr>
        <p:spPr>
          <a:xfrm>
            <a:off x="304691" y="33401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WB West of Church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00A3F5-6A57-40D9-8355-F1CD4B43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65" y="3874139"/>
            <a:ext cx="2592288" cy="1879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672E2E1-CEB2-417F-AC02-63E842D2AAF4}"/>
              </a:ext>
            </a:extLst>
          </p:cNvPr>
          <p:cNvSpPr txBox="1"/>
          <p:nvPr/>
        </p:nvSpPr>
        <p:spPr>
          <a:xfrm>
            <a:off x="315688" y="5183369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EB West of Vine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43014E-A36B-465F-AAD5-122D97144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573" y="1958109"/>
            <a:ext cx="2409398" cy="3260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8C1083-3901-42C0-8152-D435DC41C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8896" y="2443248"/>
            <a:ext cx="3638075" cy="25323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3F1B25-BBA4-402B-A869-37522C63FBA1}"/>
              </a:ext>
            </a:extLst>
          </p:cNvPr>
          <p:cNvSpPr txBox="1"/>
          <p:nvPr/>
        </p:nvSpPr>
        <p:spPr>
          <a:xfrm>
            <a:off x="3707904" y="450278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EB East of Quincy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158FC1-EF21-44CF-8555-1CB3D05B801E}"/>
              </a:ext>
            </a:extLst>
          </p:cNvPr>
          <p:cNvSpPr txBox="1"/>
          <p:nvPr/>
        </p:nvSpPr>
        <p:spPr>
          <a:xfrm>
            <a:off x="6732240" y="4814037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WB West of Church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8FB09E-3ACE-481E-B8C3-F2E094A7308D}"/>
              </a:ext>
            </a:extLst>
          </p:cNvPr>
          <p:cNvSpPr/>
          <p:nvPr/>
        </p:nvSpPr>
        <p:spPr>
          <a:xfrm>
            <a:off x="827584" y="633467"/>
            <a:ext cx="30796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Commission - August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AB3372-CB25-40DE-B2C3-76ED82BA2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682" y="263968"/>
            <a:ext cx="196917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82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8DFE7-769C-4548-AB57-FFA3EF7D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64" y="1056496"/>
            <a:ext cx="7886700" cy="576064"/>
          </a:xfrm>
        </p:spPr>
        <p:txBody>
          <a:bodyPr>
            <a:noAutofit/>
          </a:bodyPr>
          <a:lstStyle/>
          <a:p>
            <a:r>
              <a:rPr lang="en-US" sz="2400" dirty="0"/>
              <a:t>Existing Conditions - Bridge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17827-F97D-49AF-82B6-949A1565E24A}"/>
              </a:ext>
            </a:extLst>
          </p:cNvPr>
          <p:cNvSpPr txBox="1"/>
          <p:nvPr/>
        </p:nvSpPr>
        <p:spPr>
          <a:xfrm>
            <a:off x="723829" y="158635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Bridges Approaching Significant Maintenance/Replacement Conditions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B8E849-458D-4052-BAA7-637CABA50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92" y="2119080"/>
            <a:ext cx="3600399" cy="20185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3B4462-8496-4119-A062-9D96F78E8FB4}"/>
              </a:ext>
            </a:extLst>
          </p:cNvPr>
          <p:cNvSpPr txBox="1"/>
          <p:nvPr/>
        </p:nvSpPr>
        <p:spPr>
          <a:xfrm>
            <a:off x="304691" y="33401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WB Vine St. Bridge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78A070-3D3F-4EF7-A765-343326AF9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590" y="2107687"/>
            <a:ext cx="4856018" cy="1972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5A091D-FBB3-42FB-BF87-D2BA684B6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30" y="4402298"/>
            <a:ext cx="3824861" cy="2118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56C3D1-356C-44A7-811A-22E9E4ED0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114" y="4302228"/>
            <a:ext cx="4279956" cy="23185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DB4119-FC91-40F6-B8CE-E5218230FC5A}"/>
              </a:ext>
            </a:extLst>
          </p:cNvPr>
          <p:cNvSpPr txBox="1"/>
          <p:nvPr/>
        </p:nvSpPr>
        <p:spPr>
          <a:xfrm>
            <a:off x="5251463" y="3576543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Vine St. Bridge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7EAE56-6DC1-48ED-AA58-A63B276CF5D2}"/>
              </a:ext>
            </a:extLst>
          </p:cNvPr>
          <p:cNvSpPr txBox="1"/>
          <p:nvPr/>
        </p:nvSpPr>
        <p:spPr>
          <a:xfrm>
            <a:off x="672439" y="578201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WB Church St. Bridge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58F921-8126-470D-A523-5234309662F3}"/>
              </a:ext>
            </a:extLst>
          </p:cNvPr>
          <p:cNvSpPr txBox="1"/>
          <p:nvPr/>
        </p:nvSpPr>
        <p:spPr>
          <a:xfrm>
            <a:off x="4946754" y="615135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Church St. Bridge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900CF7-C6DA-49F9-A5AD-F064258B954F}"/>
              </a:ext>
            </a:extLst>
          </p:cNvPr>
          <p:cNvSpPr/>
          <p:nvPr/>
        </p:nvSpPr>
        <p:spPr>
          <a:xfrm>
            <a:off x="827584" y="633467"/>
            <a:ext cx="30796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Commission - August 2020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E5CE2B-642E-42F7-A025-438C8BEFC0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965" y="306815"/>
            <a:ext cx="1968643" cy="54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09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F84C4E-5FE2-47F8-B99F-0D4EAF914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42137"/>
            <a:ext cx="7886700" cy="432048"/>
          </a:xfrm>
        </p:spPr>
        <p:txBody>
          <a:bodyPr>
            <a:noAutofit/>
          </a:bodyPr>
          <a:lstStyle/>
          <a:p>
            <a:r>
              <a:rPr lang="en-US" sz="2400" dirty="0"/>
              <a:t>U.S. 34 and Iowa 149 Intersection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6A2DD5-0291-4ABC-954A-0C6552EC6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238" y="1916832"/>
            <a:ext cx="5237523" cy="4725379"/>
          </a:xfrm>
          <a:prstGeom prst="rect">
            <a:avLst/>
          </a:prstGeom>
        </p:spPr>
      </p:pic>
      <p:sp>
        <p:nvSpPr>
          <p:cNvPr id="7" name="Arrow: Left-Up 6">
            <a:extLst>
              <a:ext uri="{FF2B5EF4-FFF2-40B4-BE49-F238E27FC236}">
                <a16:creationId xmlns:a16="http://schemas.microsoft.com/office/drawing/2014/main" id="{1093704B-1A47-4941-A541-806701843D81}"/>
              </a:ext>
            </a:extLst>
          </p:cNvPr>
          <p:cNvSpPr/>
          <p:nvPr/>
        </p:nvSpPr>
        <p:spPr>
          <a:xfrm rot="2548077">
            <a:off x="3667415" y="2308392"/>
            <a:ext cx="850392" cy="850392"/>
          </a:xfrm>
          <a:prstGeom prst="leftUpArrow">
            <a:avLst/>
          </a:prstGeom>
          <a:solidFill>
            <a:srgbClr val="FF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B79EF0-EDA7-4845-8038-7B77307EFB3D}"/>
              </a:ext>
            </a:extLst>
          </p:cNvPr>
          <p:cNvSpPr/>
          <p:nvPr/>
        </p:nvSpPr>
        <p:spPr>
          <a:xfrm>
            <a:off x="827584" y="633467"/>
            <a:ext cx="30796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Commission - August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E460E1-2174-4439-857C-C024AA12DC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57684"/>
            <a:ext cx="1968643" cy="54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29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637ADD-0D8C-4555-A0FD-37D68FA0E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243993"/>
            <a:ext cx="7886700" cy="432048"/>
          </a:xfrm>
        </p:spPr>
        <p:txBody>
          <a:bodyPr>
            <a:noAutofit/>
          </a:bodyPr>
          <a:lstStyle/>
          <a:p>
            <a:r>
              <a:rPr lang="en-US" sz="2400" dirty="0"/>
              <a:t>Split Diamond Interchange Church and Jefferson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ADEDDC-8957-462B-B58B-77E82A7E2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772816"/>
            <a:ext cx="6005068" cy="4797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7CD80-4A20-4C3F-B54E-4154A4F3EA23}"/>
              </a:ext>
            </a:extLst>
          </p:cNvPr>
          <p:cNvSpPr txBox="1"/>
          <p:nvPr/>
        </p:nvSpPr>
        <p:spPr>
          <a:xfrm>
            <a:off x="4139952" y="263691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Potential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Future Hotel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995B7F-A4E2-4875-9C65-08279244979F}"/>
              </a:ext>
            </a:extLst>
          </p:cNvPr>
          <p:cNvSpPr/>
          <p:nvPr/>
        </p:nvSpPr>
        <p:spPr>
          <a:xfrm>
            <a:off x="899592" y="683404"/>
            <a:ext cx="30796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Commission - August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7266B3-8BF2-4F84-8823-90EDAF1DA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10846"/>
            <a:ext cx="1968643" cy="54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94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7813AA-9012-40F3-ACF6-A7941E6C1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5190"/>
            <a:ext cx="7886700" cy="432048"/>
          </a:xfrm>
        </p:spPr>
        <p:txBody>
          <a:bodyPr>
            <a:noAutofit/>
          </a:bodyPr>
          <a:lstStyle/>
          <a:p>
            <a:r>
              <a:rPr lang="en-US" sz="2400" dirty="0"/>
              <a:t>Vine St. Interchange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53FA3-A2C4-4EB8-9966-1177731D8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507" y="1656474"/>
            <a:ext cx="5632986" cy="49466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53046A-D709-4D9A-B184-3D811D482552}"/>
              </a:ext>
            </a:extLst>
          </p:cNvPr>
          <p:cNvSpPr txBox="1"/>
          <p:nvPr/>
        </p:nvSpPr>
        <p:spPr>
          <a:xfrm>
            <a:off x="2627784" y="587727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John Deere Works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CC369F-61C1-4A8E-94DE-0251A09C56AE}"/>
              </a:ext>
            </a:extLst>
          </p:cNvPr>
          <p:cNvSpPr/>
          <p:nvPr/>
        </p:nvSpPr>
        <p:spPr>
          <a:xfrm>
            <a:off x="899592" y="683404"/>
            <a:ext cx="30796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Commission - August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8625F-81C5-437B-A5BA-5E3F8541B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10846"/>
            <a:ext cx="1968643" cy="54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13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6" y="147583"/>
            <a:ext cx="1968643" cy="5451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C26DD5-0062-4A3B-A733-C1A42F9BCDD9}"/>
              </a:ext>
            </a:extLst>
          </p:cNvPr>
          <p:cNvSpPr/>
          <p:nvPr/>
        </p:nvSpPr>
        <p:spPr>
          <a:xfrm>
            <a:off x="881844" y="692698"/>
            <a:ext cx="7380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US 34 from Wildwood Dr to W Jct US 63 in Ottumwa</a:t>
            </a:r>
          </a:p>
          <a:p>
            <a:pPr algn="ctr"/>
            <a:r>
              <a:rPr lang="en-US" sz="1600" dirty="0"/>
              <a:t>NHSX-034-7(151)--3H-90</a:t>
            </a:r>
          </a:p>
          <a:p>
            <a:pPr algn="ctr"/>
            <a:r>
              <a:rPr lang="en-US" sz="1200" dirty="0"/>
              <a:t>(Not Programmed)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215E73-B8F6-4BEF-9966-70041779B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58158"/>
          <a:stretch/>
        </p:blipFill>
        <p:spPr>
          <a:xfrm>
            <a:off x="617291" y="4295007"/>
            <a:ext cx="7909418" cy="2354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EE4CF9-E217-4E90-8B18-1D83886609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260"/>
          <a:stretch/>
        </p:blipFill>
        <p:spPr>
          <a:xfrm>
            <a:off x="107504" y="1588122"/>
            <a:ext cx="8928992" cy="270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58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5275E8-99D9-4AB7-9F06-AA482B46C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70" b="24359"/>
          <a:stretch/>
        </p:blipFill>
        <p:spPr>
          <a:xfrm>
            <a:off x="1189179" y="866194"/>
            <a:ext cx="6526725" cy="2581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3C6D9B-A750-4CD2-8FC5-659165495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859"/>
          <a:stretch/>
        </p:blipFill>
        <p:spPr>
          <a:xfrm>
            <a:off x="1206082" y="3520855"/>
            <a:ext cx="6533204" cy="2581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D12175-194A-42BF-B768-5DE82082E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612" y="6048210"/>
            <a:ext cx="7229275" cy="6972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D195D1-372D-4E72-8C4B-0EE46B1BA3A5}"/>
              </a:ext>
            </a:extLst>
          </p:cNvPr>
          <p:cNvSpPr/>
          <p:nvPr/>
        </p:nvSpPr>
        <p:spPr>
          <a:xfrm>
            <a:off x="838200" y="343148"/>
            <a:ext cx="7423956" cy="5712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US 34 from Wildwood Dr to W Jct US 63 in Ottumwa</a:t>
            </a:r>
          </a:p>
          <a:p>
            <a:pPr algn="ctr"/>
            <a:r>
              <a:rPr lang="en-US" sz="1200" dirty="0"/>
              <a:t>(Not Programmed)</a:t>
            </a:r>
          </a:p>
        </p:txBody>
      </p:sp>
    </p:spTree>
    <p:extLst>
      <p:ext uri="{BB962C8B-B14F-4D97-AF65-F5344CB8AC3E}">
        <p14:creationId xmlns:p14="http://schemas.microsoft.com/office/powerpoint/2010/main" val="3719870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FE0AE2DE-0D68-463C-A39D-E01FEC756A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0926012"/>
              </p:ext>
            </p:extLst>
          </p:nvPr>
        </p:nvGraphicFramePr>
        <p:xfrm>
          <a:off x="467544" y="1052736"/>
          <a:ext cx="8097020" cy="5393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F5AD183-F526-49F1-9760-F6FD549CE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1411" y="285114"/>
            <a:ext cx="1969179" cy="548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CC131B-A0FC-4617-8B7D-03B2356017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170" y="3318882"/>
            <a:ext cx="1560711" cy="1408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4309A9-941E-43EC-B52D-66CB59B8F9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9775" y="4946114"/>
            <a:ext cx="1871634" cy="1408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C4A967-7946-4DF2-B493-EEBF437F57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2445" y="5013176"/>
            <a:ext cx="149974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57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F72C19-4DAE-4257-A52F-CD894B777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006"/>
          <a:stretch/>
        </p:blipFill>
        <p:spPr>
          <a:xfrm>
            <a:off x="1187624" y="990600"/>
            <a:ext cx="6448596" cy="2578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E6BD95-F280-4B13-8F8F-3AD0DD211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952"/>
          <a:stretch/>
        </p:blipFill>
        <p:spPr>
          <a:xfrm>
            <a:off x="1129718" y="3657600"/>
            <a:ext cx="6564408" cy="2578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FDB20B-E85D-40C8-8895-1081475D3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32656"/>
            <a:ext cx="7376799" cy="627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6152A9-5C71-44F5-A577-9EE237EFE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108" y="6025692"/>
            <a:ext cx="7229275" cy="69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00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61864" y="4066456"/>
            <a:ext cx="2286000" cy="370656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47864" y="4066456"/>
            <a:ext cx="2286000" cy="370656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33864" y="4066456"/>
            <a:ext cx="2286000" cy="37065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B11247-CDAF-4DD5-BE81-B56FBF4D67D9}"/>
              </a:ext>
            </a:extLst>
          </p:cNvPr>
          <p:cNvSpPr txBox="1"/>
          <p:nvPr/>
        </p:nvSpPr>
        <p:spPr>
          <a:xfrm>
            <a:off x="107504" y="3573016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THANK YOU FOR YOUR TIME AND ATTENTION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748D6-E5EE-44F0-BED6-59197E46C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93" y="983876"/>
            <a:ext cx="2471142" cy="202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19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486399" y="2348881"/>
            <a:ext cx="34780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Building Total Square Footage: 21,710 SF</a:t>
            </a:r>
          </a:p>
          <a:p>
            <a:endParaRPr lang="en-US" sz="1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New Material  Lab:  4,872 SF </a:t>
            </a:r>
          </a:p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(original building + east addition)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Building is 100% heated/cooled by Geothermal</a:t>
            </a:r>
          </a:p>
          <a:p>
            <a:endParaRPr lang="en-US" sz="1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Building Occupancy: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Employees: 74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1st level Training Room: 23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2nd level Large Conference Room: 79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Bid: $4.2 million original contract.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6F3367-06B6-4043-A142-A1346C2414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15202"/>
            <a:ext cx="1968643" cy="5451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E2DA7EA-BAF3-4A41-A547-EF7264A9471E}"/>
              </a:ext>
            </a:extLst>
          </p:cNvPr>
          <p:cNvSpPr txBox="1"/>
          <p:nvPr/>
        </p:nvSpPr>
        <p:spPr>
          <a:xfrm>
            <a:off x="2021315" y="1322766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New District 5 Office 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205 E. 227th Street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Fairfield, Iowa, 52556</a:t>
            </a:r>
          </a:p>
        </p:txBody>
      </p:sp>
      <p:pic>
        <p:nvPicPr>
          <p:cNvPr id="6" name="Picture 5" descr="A large brick building&#10;&#10;Description automatically generated">
            <a:extLst>
              <a:ext uri="{FF2B5EF4-FFF2-40B4-BE49-F238E27FC236}">
                <a16:creationId xmlns:a16="http://schemas.microsoft.com/office/drawing/2014/main" id="{3F19935A-4BD8-42B9-8EC5-8695CC9E2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7" y="2369663"/>
            <a:ext cx="5257409" cy="334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08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 parked in a parking lot&#10;&#10;Description automatically generated">
            <a:extLst>
              <a:ext uri="{FF2B5EF4-FFF2-40B4-BE49-F238E27FC236}">
                <a16:creationId xmlns:a16="http://schemas.microsoft.com/office/drawing/2014/main" id="{7BC8B12A-FD92-4EF8-9F22-B058DB06FB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68" y="4114800"/>
            <a:ext cx="6379464" cy="2612136"/>
          </a:xfrm>
          <a:prstGeom prst="rect">
            <a:avLst/>
          </a:prstGeom>
        </p:spPr>
      </p:pic>
      <p:pic>
        <p:nvPicPr>
          <p:cNvPr id="5" name="Picture 4" descr="A picture containing outdoor, grass, water, sitting&#10;&#10;Description automatically generated">
            <a:extLst>
              <a:ext uri="{FF2B5EF4-FFF2-40B4-BE49-F238E27FC236}">
                <a16:creationId xmlns:a16="http://schemas.microsoft.com/office/drawing/2014/main" id="{8D16F941-5652-4188-AA62-480217587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41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178" y="1123811"/>
            <a:ext cx="5120570" cy="28803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8D905E-1741-4CFB-B376-E4AB85019086}"/>
              </a:ext>
            </a:extLst>
          </p:cNvPr>
          <p:cNvSpPr/>
          <p:nvPr/>
        </p:nvSpPr>
        <p:spPr>
          <a:xfrm>
            <a:off x="228600" y="1963806"/>
            <a:ext cx="288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Retention pond to catch rain water from the new building and maintenance building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227D31-2E84-451D-B885-45EFCFC8A86C}"/>
              </a:ext>
            </a:extLst>
          </p:cNvPr>
          <p:cNvSpPr/>
          <p:nvPr/>
        </p:nvSpPr>
        <p:spPr>
          <a:xfrm>
            <a:off x="3657600" y="4724400"/>
            <a:ext cx="2047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149 parking stalls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397D20-F2ED-438B-AD28-C1CFF7EDF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50" y="260648"/>
            <a:ext cx="196917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95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86F3367-06B6-4043-A142-A1346C2414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92" y="282199"/>
            <a:ext cx="1968643" cy="545115"/>
          </a:xfrm>
          <a:prstGeom prst="rect">
            <a:avLst/>
          </a:prstGeom>
        </p:spPr>
      </p:pic>
      <p:pic>
        <p:nvPicPr>
          <p:cNvPr id="8" name="Picture 7" descr="A large kitchen with stainless steel appliances&#10;&#10;Description automatically generated">
            <a:extLst>
              <a:ext uri="{FF2B5EF4-FFF2-40B4-BE49-F238E27FC236}">
                <a16:creationId xmlns:a16="http://schemas.microsoft.com/office/drawing/2014/main" id="{C883BAB3-E9B4-4998-AAAE-3F8050BC3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84742"/>
            <a:ext cx="4752528" cy="2559754"/>
          </a:xfrm>
          <a:prstGeom prst="rect">
            <a:avLst/>
          </a:prstGeom>
        </p:spPr>
      </p:pic>
      <p:pic>
        <p:nvPicPr>
          <p:cNvPr id="10" name="Picture 9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C8AB8873-CF59-422B-9C0B-433D01DC7F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84484"/>
            <a:ext cx="3456384" cy="2592288"/>
          </a:xfrm>
          <a:prstGeom prst="rect">
            <a:avLst/>
          </a:prstGeom>
        </p:spPr>
      </p:pic>
      <p:pic>
        <p:nvPicPr>
          <p:cNvPr id="12" name="Picture 11" descr="A group of people in a room&#10;&#10;Description automatically generated">
            <a:extLst>
              <a:ext uri="{FF2B5EF4-FFF2-40B4-BE49-F238E27FC236}">
                <a16:creationId xmlns:a16="http://schemas.microsoft.com/office/drawing/2014/main" id="{8B8B5619-1A89-4438-9EDA-9216985AFC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648" y="1203856"/>
            <a:ext cx="3563888" cy="2672916"/>
          </a:xfrm>
          <a:prstGeom prst="rect">
            <a:avLst/>
          </a:prstGeom>
        </p:spPr>
      </p:pic>
      <p:pic>
        <p:nvPicPr>
          <p:cNvPr id="14" name="Picture 13" descr="A close up of an office&#10;&#10;Description automatically generated">
            <a:extLst>
              <a:ext uri="{FF2B5EF4-FFF2-40B4-BE49-F238E27FC236}">
                <a16:creationId xmlns:a16="http://schemas.microsoft.com/office/drawing/2014/main" id="{ABC27F7B-9B4C-4CE6-8A82-16FB40D845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084742"/>
            <a:ext cx="3012484" cy="255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9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7347E2-19AE-467B-BB34-34AF78550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207" y="332658"/>
            <a:ext cx="1969179" cy="5425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DCEB54-F394-4341-8248-EF0434BE1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219200"/>
            <a:ext cx="4851000" cy="51829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784EBF-B6EA-46A7-AA3A-712E562EB30E}"/>
              </a:ext>
            </a:extLst>
          </p:cNvPr>
          <p:cNvSpPr txBox="1"/>
          <p:nvPr/>
        </p:nvSpPr>
        <p:spPr>
          <a:xfrm>
            <a:off x="152400" y="1502327"/>
            <a:ext cx="3200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lphaUcPeriod"/>
            </a:pPr>
            <a:r>
              <a:rPr lang="en-US" sz="1400" dirty="0"/>
              <a:t>U.S. 63 NW Oskaloosa Bypass</a:t>
            </a:r>
          </a:p>
          <a:p>
            <a:pPr marL="228600" indent="-228600">
              <a:buFont typeface="+mj-lt"/>
              <a:buAutoNum type="alphaUcPeriod"/>
            </a:pPr>
            <a:endParaRPr lang="en-US" sz="1400" dirty="0"/>
          </a:p>
          <a:p>
            <a:pPr marL="228600" indent="-228600">
              <a:buFont typeface="+mj-lt"/>
              <a:buAutoNum type="alphaUcPeriod"/>
            </a:pPr>
            <a:r>
              <a:rPr lang="en-US" sz="1400" dirty="0"/>
              <a:t>South Central Regional Airport site</a:t>
            </a:r>
          </a:p>
          <a:p>
            <a:pPr marL="228600" indent="-228600">
              <a:buFont typeface="+mj-lt"/>
              <a:buAutoNum type="alphaUcPeriod"/>
            </a:pPr>
            <a:endParaRPr lang="en-US" sz="1400" dirty="0"/>
          </a:p>
          <a:p>
            <a:pPr marL="228600" indent="-228600">
              <a:buFont typeface="+mj-lt"/>
              <a:buAutoNum type="alphaUcPeriod"/>
            </a:pPr>
            <a:r>
              <a:rPr lang="en-US" sz="1400" dirty="0"/>
              <a:t>U.S .63 Corridor from Mahaska County line to I-80</a:t>
            </a:r>
          </a:p>
          <a:p>
            <a:pPr marL="228600" indent="-228600">
              <a:buFont typeface="+mj-lt"/>
              <a:buAutoNum type="alphaUcPeriod"/>
            </a:pPr>
            <a:endParaRPr lang="en-US" sz="1400" dirty="0"/>
          </a:p>
          <a:p>
            <a:pPr marL="228600" indent="-228600">
              <a:buFont typeface="+mj-lt"/>
              <a:buAutoNum type="alphaUcPeriod"/>
            </a:pPr>
            <a:r>
              <a:rPr lang="pt-BR" sz="1400" dirty="0"/>
              <a:t>IA 21 Corridor S. of I-80 to IA-149</a:t>
            </a:r>
          </a:p>
          <a:p>
            <a:pPr marL="228600" indent="-228600">
              <a:buFont typeface="+mj-lt"/>
              <a:buAutoNum type="alphaUcPeriod"/>
            </a:pPr>
            <a:endParaRPr lang="pt-BR" sz="1400" dirty="0"/>
          </a:p>
          <a:p>
            <a:pPr marL="228600" indent="-228600">
              <a:buFont typeface="+mj-lt"/>
              <a:buAutoNum type="alphaUcPeriod"/>
            </a:pPr>
            <a:r>
              <a:rPr lang="pt-BR" sz="1400" dirty="0"/>
              <a:t>IA 92 &amp; U.S. 63 Corridors (in Oskaloosa)</a:t>
            </a:r>
          </a:p>
          <a:p>
            <a:pPr marL="228600" indent="-228600">
              <a:buFont typeface="+mj-lt"/>
              <a:buAutoNum type="alphaUcPeriod"/>
            </a:pPr>
            <a:endParaRPr lang="pt-BR" sz="1400" dirty="0"/>
          </a:p>
          <a:p>
            <a:pPr marL="228600" indent="-228600">
              <a:buFont typeface="+mj-lt"/>
              <a:buAutoNum type="alphaUcPeriod"/>
            </a:pPr>
            <a:r>
              <a:rPr lang="pt-BR" sz="1400" dirty="0"/>
              <a:t>IA 23 Corridor</a:t>
            </a:r>
          </a:p>
          <a:p>
            <a:pPr marL="228600" indent="-228600">
              <a:buFont typeface="+mj-lt"/>
              <a:buAutoNum type="alphaUcPeriod"/>
            </a:pPr>
            <a:endParaRPr lang="pt-BR" sz="1400" dirty="0"/>
          </a:p>
          <a:p>
            <a:pPr marL="228600" indent="-228600">
              <a:buFont typeface="+mj-lt"/>
              <a:buAutoNum type="alphaUcPeriod"/>
            </a:pPr>
            <a:r>
              <a:rPr lang="en-US" sz="1400" dirty="0"/>
              <a:t>IA 149 Des Moines River Bridge to W. Woodland Ave in Ottumwa (Not Programmed)</a:t>
            </a:r>
          </a:p>
          <a:p>
            <a:pPr marL="228600" indent="-228600">
              <a:buFont typeface="+mj-lt"/>
              <a:buAutoNum type="alphaUcPeriod"/>
            </a:pPr>
            <a:endParaRPr lang="en-US" sz="1400" dirty="0"/>
          </a:p>
          <a:p>
            <a:pPr marL="228600" indent="-228600">
              <a:buFont typeface="+mj-lt"/>
              <a:buAutoNum type="alphaUcPeriod"/>
            </a:pPr>
            <a:r>
              <a:rPr lang="en-US" sz="1400" dirty="0"/>
              <a:t>U.S. 34 Corridor in Ottumwa</a:t>
            </a:r>
          </a:p>
          <a:p>
            <a:r>
              <a:rPr lang="en-US" sz="1400" dirty="0"/>
              <a:t>     (Not Programmed)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DB8256-FE20-438F-99A5-6AAC505B3447}"/>
              </a:ext>
            </a:extLst>
          </p:cNvPr>
          <p:cNvSpPr/>
          <p:nvPr/>
        </p:nvSpPr>
        <p:spPr>
          <a:xfrm>
            <a:off x="7010400" y="1600200"/>
            <a:ext cx="762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3B6355-03B6-4FA4-9275-0FCDDEC9B7FD}"/>
              </a:ext>
            </a:extLst>
          </p:cNvPr>
          <p:cNvSpPr/>
          <p:nvPr/>
        </p:nvSpPr>
        <p:spPr>
          <a:xfrm>
            <a:off x="7391400" y="5257800"/>
            <a:ext cx="812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18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114600" y="4797154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manager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02832" y="4797154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manager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147048" y="4561385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John 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91064" y="4797154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manager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35280" y="4561385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John 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79296" y="4797154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manager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1560" y="4561384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John 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E4641B-BF01-40C9-B69D-DC4516D5BF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6" y="147583"/>
            <a:ext cx="1968643" cy="545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5FAC3B-0D25-4FC2-B503-BFD82072F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313" y="1600200"/>
            <a:ext cx="6094793" cy="47746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B95C52-C603-471A-94FA-E62515F3A7E5}"/>
              </a:ext>
            </a:extLst>
          </p:cNvPr>
          <p:cNvSpPr/>
          <p:nvPr/>
        </p:nvSpPr>
        <p:spPr>
          <a:xfrm>
            <a:off x="75855" y="1191228"/>
            <a:ext cx="2921585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Project Description</a:t>
            </a:r>
          </a:p>
          <a:p>
            <a:r>
              <a:rPr lang="en-US" sz="1100" dirty="0"/>
              <a:t>The project consists of a new two-lane highway northwest of the City of Oskaloosa from IA 163 to U.S. 63. An interchange will be added on IA 163 at a realigned 235th St. with an intersection at U.S. 63 near 210th St. – approx. 4 miles</a:t>
            </a:r>
          </a:p>
          <a:p>
            <a:endParaRPr lang="en-US" sz="1100" b="1" dirty="0"/>
          </a:p>
          <a:p>
            <a:r>
              <a:rPr lang="en-US" sz="1100" b="1" dirty="0"/>
              <a:t>Need for Project</a:t>
            </a:r>
          </a:p>
          <a:p>
            <a:r>
              <a:rPr lang="en-US" sz="1100" dirty="0"/>
              <a:t>To help improve the safety and operations of U.S. 63 by re-routing truck traffic around Oskaloosa instead of through the city. </a:t>
            </a:r>
          </a:p>
          <a:p>
            <a:endParaRPr lang="en-US" sz="1100" b="1" dirty="0"/>
          </a:p>
          <a:p>
            <a:r>
              <a:rPr lang="en-US" sz="1100" b="1" dirty="0"/>
              <a:t>2021-2025 Iowa Highway Program</a:t>
            </a:r>
            <a:r>
              <a:rPr lang="en-US" sz="1100" dirty="0"/>
              <a:t> </a:t>
            </a:r>
          </a:p>
          <a:p>
            <a:r>
              <a:rPr lang="en-US" sz="1100" dirty="0"/>
              <a:t>$25.75 million</a:t>
            </a:r>
          </a:p>
          <a:p>
            <a:endParaRPr lang="en-US" sz="1100" dirty="0"/>
          </a:p>
          <a:p>
            <a:r>
              <a:rPr lang="en-US" sz="1100" dirty="0"/>
              <a:t>• Right of Way $5.90 million in FY-2023</a:t>
            </a:r>
          </a:p>
          <a:p>
            <a:endParaRPr lang="en-US" sz="1100" dirty="0"/>
          </a:p>
          <a:p>
            <a:r>
              <a:rPr lang="en-US" sz="1100" dirty="0"/>
              <a:t>• Grading $14.15 million in FY-2024</a:t>
            </a:r>
          </a:p>
          <a:p>
            <a:endParaRPr lang="en-US" sz="1100" dirty="0"/>
          </a:p>
          <a:p>
            <a:r>
              <a:rPr lang="en-US" sz="1100" dirty="0"/>
              <a:t>• Wetland/stream mitigation $500,000 </a:t>
            </a:r>
          </a:p>
          <a:p>
            <a:pPr marL="115888"/>
            <a:r>
              <a:rPr lang="en-US" sz="1100" dirty="0"/>
              <a:t>in FY-24</a:t>
            </a:r>
          </a:p>
          <a:p>
            <a:endParaRPr lang="en-US" sz="1100" dirty="0"/>
          </a:p>
          <a:p>
            <a:r>
              <a:rPr lang="en-US" sz="1100" dirty="0"/>
              <a:t>• RCB Culvert-New $2.03 million in FY24  </a:t>
            </a:r>
          </a:p>
          <a:p>
            <a:endParaRPr lang="en-US" sz="1100" dirty="0"/>
          </a:p>
          <a:p>
            <a:r>
              <a:rPr lang="en-US" sz="1100" dirty="0"/>
              <a:t>• Bridge New-PPCB $3.16 million in FY25</a:t>
            </a:r>
          </a:p>
          <a:p>
            <a:endParaRPr lang="en-US" sz="1100" dirty="0"/>
          </a:p>
          <a:p>
            <a:r>
              <a:rPr lang="en-US" sz="1100" dirty="0"/>
              <a:t>• Pavement anticipated FY-26 </a:t>
            </a:r>
          </a:p>
          <a:p>
            <a:r>
              <a:rPr lang="en-US" sz="1100" dirty="0"/>
              <a:t>   (with opening possible Fall 2026)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9BAB82-6B4C-41E1-B620-7FB1BB0E2FCE}"/>
              </a:ext>
            </a:extLst>
          </p:cNvPr>
          <p:cNvSpPr txBox="1">
            <a:spLocks noChangeAspect="1"/>
          </p:cNvSpPr>
          <p:nvPr/>
        </p:nvSpPr>
        <p:spPr>
          <a:xfrm>
            <a:off x="3157891" y="837285"/>
            <a:ext cx="5768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U.S. 63 NW Oskaloosa Bypass</a:t>
            </a:r>
          </a:p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NHSX-063-3(93)3H-62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Program Year Estimate AADT 3,000 – 10% Truck</a:t>
            </a:r>
          </a:p>
        </p:txBody>
      </p:sp>
    </p:spTree>
    <p:extLst>
      <p:ext uri="{BB962C8B-B14F-4D97-AF65-F5344CB8AC3E}">
        <p14:creationId xmlns:p14="http://schemas.microsoft.com/office/powerpoint/2010/main" val="2960094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052954" y="4801971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manager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41186" y="4801971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manager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85402" y="4566202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John 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29418" y="4801971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manager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73634" y="4566202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John 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17650" y="4801971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manager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9914" y="4566201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John </a:t>
            </a: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E4641B-BF01-40C9-B69D-DC4516D5BF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98" y="368841"/>
            <a:ext cx="1968643" cy="54511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06AAB3-C673-4F88-BA95-512F730979FA}"/>
              </a:ext>
            </a:extLst>
          </p:cNvPr>
          <p:cNvSpPr/>
          <p:nvPr/>
        </p:nvSpPr>
        <p:spPr>
          <a:xfrm>
            <a:off x="3352146" y="1752600"/>
            <a:ext cx="5385956" cy="4270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2015 $5.3M (2018 AADT 3500): 5” PCC overlay  (3R funds)</a:t>
            </a:r>
          </a:p>
          <a:p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4’ paved shoulders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Rumble strips - shoulder and center 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RCB extensions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 turn lane (star)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Climbing/passing lane (oval area) in the northbound and southbound directions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Snow borrows to address drifting areas</a:t>
            </a:r>
            <a:endParaRPr lang="en-US" sz="9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9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9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825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825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400" b="1" kern="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2017 $3.2M </a:t>
            </a:r>
            <a:r>
              <a:rPr lang="en-US" sz="1400" kern="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(2018 AADT 1420): 3” CIPR and 3” HMA  (3R funds)</a:t>
            </a:r>
          </a:p>
          <a:p>
            <a:endParaRPr lang="en-US" sz="1400" b="1" u="sng" kern="0" dirty="0">
              <a:solidFill>
                <a:srgbClr val="00B0F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76213" algn="l"/>
                <a:tab pos="1171575" algn="l"/>
                <a:tab pos="4121150" algn="l"/>
              </a:tabLst>
            </a:pPr>
            <a:r>
              <a:rPr lang="en-US" sz="1400" kern="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4’ paved shoulders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76213" algn="l"/>
                <a:tab pos="1171575" algn="l"/>
                <a:tab pos="4121150" algn="l"/>
              </a:tabLst>
            </a:pPr>
            <a:r>
              <a:rPr lang="en-US" sz="1400" kern="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Rumble strips - shoulder and center line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76213" algn="l"/>
                <a:tab pos="1171575" algn="l"/>
                <a:tab pos="4121150" algn="l"/>
              </a:tabLst>
            </a:pPr>
            <a:r>
              <a:rPr lang="en-US" sz="1400" kern="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RCB extensions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76213" algn="l"/>
                <a:tab pos="1171575" algn="l"/>
                <a:tab pos="4121150" algn="l"/>
              </a:tabLst>
            </a:pPr>
            <a:r>
              <a:rPr lang="en-US" sz="1400" kern="0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Snow borrows to address drifting areas</a:t>
            </a:r>
            <a:endParaRPr lang="en-US" sz="900" b="1" kern="0" dirty="0">
              <a:solidFill>
                <a:srgbClr val="00B0F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tabLst>
                <a:tab pos="1173004" algn="l"/>
                <a:tab pos="2750344" algn="l"/>
                <a:tab pos="4121944" algn="l"/>
              </a:tabLst>
            </a:pPr>
            <a:endParaRPr lang="en-US" sz="900" b="1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F58C0F-39A7-411E-A5C3-6D3030B67461}"/>
              </a:ext>
            </a:extLst>
          </p:cNvPr>
          <p:cNvSpPr/>
          <p:nvPr/>
        </p:nvSpPr>
        <p:spPr>
          <a:xfrm>
            <a:off x="855730" y="426930"/>
            <a:ext cx="608409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U.S .63  from Mahaska County line to I-80  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Poweshiek County – District 1</a:t>
            </a:r>
            <a:endParaRPr lang="en-US" sz="11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A0EC3B-A558-4F16-B609-883B88A62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81" y="1295400"/>
            <a:ext cx="275094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84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419239-781B-48E1-BFCA-018055218D83}"/>
              </a:ext>
            </a:extLst>
          </p:cNvPr>
          <p:cNvSpPr txBox="1"/>
          <p:nvPr/>
        </p:nvSpPr>
        <p:spPr>
          <a:xfrm>
            <a:off x="914400" y="685800"/>
            <a:ext cx="60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E0663-69D4-445B-A5D7-6E7452D2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19360"/>
            <a:ext cx="6193478" cy="6619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ABE2A4-D3A9-42FD-A0EE-74B21EDD322B}"/>
              </a:ext>
            </a:extLst>
          </p:cNvPr>
          <p:cNvSpPr txBox="1"/>
          <p:nvPr/>
        </p:nvSpPr>
        <p:spPr>
          <a:xfrm>
            <a:off x="2819400" y="11936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POWESHIEK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24C3DE-6027-4092-B5D8-7A2030BE0950}"/>
              </a:ext>
            </a:extLst>
          </p:cNvPr>
          <p:cNvSpPr txBox="1"/>
          <p:nvPr/>
        </p:nvSpPr>
        <p:spPr>
          <a:xfrm>
            <a:off x="4495800" y="549430"/>
            <a:ext cx="457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Iowa 21 Corridor South of 1-80 to IA 149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Approx. 37 miles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Calendar Year 2019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$27.1 Million Investment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A17196-6210-4FEB-890B-2FBA3DB2726A}"/>
              </a:ext>
            </a:extLst>
          </p:cNvPr>
          <p:cNvSpPr/>
          <p:nvPr/>
        </p:nvSpPr>
        <p:spPr>
          <a:xfrm>
            <a:off x="4945106" y="180098"/>
            <a:ext cx="403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Counties of Poweshiek &amp; Keokuk</a:t>
            </a:r>
          </a:p>
        </p:txBody>
      </p:sp>
    </p:spTree>
    <p:extLst>
      <p:ext uri="{BB962C8B-B14F-4D97-AF65-F5344CB8AC3E}">
        <p14:creationId xmlns:p14="http://schemas.microsoft.com/office/powerpoint/2010/main" val="3228267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">
      <a:dk1>
        <a:srgbClr val="53565A"/>
      </a:dk1>
      <a:lt1>
        <a:sysClr val="window" lastClr="FFFFFF"/>
      </a:lt1>
      <a:dk2>
        <a:srgbClr val="7C2529"/>
      </a:dk2>
      <a:lt2>
        <a:srgbClr val="B1B3B3"/>
      </a:lt2>
      <a:accent1>
        <a:srgbClr val="0097A9"/>
      </a:accent1>
      <a:accent2>
        <a:srgbClr val="E87722"/>
      </a:accent2>
      <a:accent3>
        <a:srgbClr val="FFC72C"/>
      </a:accent3>
      <a:accent4>
        <a:srgbClr val="5E366E"/>
      </a:accent4>
      <a:accent5>
        <a:srgbClr val="719949"/>
      </a:accent5>
      <a:accent6>
        <a:srgbClr val="4698CB"/>
      </a:accent6>
      <a:hlink>
        <a:srgbClr val="2C739F"/>
      </a:hlink>
      <a:folHlink>
        <a:srgbClr val="53565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95000"/>
            <a:lumOff val="5000"/>
            <a:alpha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ugust 2020 Commission Tour.potm" id="{E08B7E39-59E0-496C-8B71-78B07032E48D}" vid="{27593CD0-28E5-4C85-AA93-FD159DDBC1E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gust 2020 Commission Tour.potm" id="{E08B7E39-59E0-496C-8B71-78B07032E48D}" vid="{45B10EB4-6397-4DF6-B242-57F21286C10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August 2020 Commission Tour</Template>
  <TotalTime>603</TotalTime>
  <Words>825</Words>
  <Application>Microsoft Office PowerPoint</Application>
  <PresentationFormat>On-screen Show (4:3)</PresentationFormat>
  <Paragraphs>187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Symbol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Existing Conditions - Pavement</vt:lpstr>
      <vt:lpstr>Existing Conditions - Bridge</vt:lpstr>
      <vt:lpstr>U.S. 34 and Iowa 149 Intersection</vt:lpstr>
      <vt:lpstr>Split Diamond Interchange Church and Jefferson</vt:lpstr>
      <vt:lpstr>Vine St. Interchange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Torres-cacho, Hector</dc:creator>
  <cp:lastModifiedBy>Torres-cacho, Hector</cp:lastModifiedBy>
  <cp:revision>67</cp:revision>
  <dcterms:created xsi:type="dcterms:W3CDTF">2020-07-31T05:58:57Z</dcterms:created>
  <dcterms:modified xsi:type="dcterms:W3CDTF">2020-08-06T20:32:28Z</dcterms:modified>
</cp:coreProperties>
</file>