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9" r:id="rId4"/>
  </p:sldMasterIdLst>
  <p:handoutMasterIdLst>
    <p:handoutMasterId r:id="rId20"/>
  </p:handoutMasterIdLst>
  <p:sldIdLst>
    <p:sldId id="256" r:id="rId5"/>
    <p:sldId id="268" r:id="rId6"/>
    <p:sldId id="269" r:id="rId7"/>
    <p:sldId id="270" r:id="rId8"/>
    <p:sldId id="271" r:id="rId9"/>
    <p:sldId id="272" r:id="rId10"/>
    <p:sldId id="274" r:id="rId11"/>
    <p:sldId id="275" r:id="rId12"/>
    <p:sldId id="273" r:id="rId13"/>
    <p:sldId id="276" r:id="rId14"/>
    <p:sldId id="277" r:id="rId15"/>
    <p:sldId id="278" r:id="rId16"/>
    <p:sldId id="279" r:id="rId17"/>
    <p:sldId id="280" r:id="rId18"/>
    <p:sldId id="281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2307EE-39C4-4F82-BB11-19DFFB51353B}" v="74" dt="2020-07-31T21:10:16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Kukla" userId="abae3979-b31b-467a-bd58-b57306ecd4d5" providerId="ADAL" clId="{682307EE-39C4-4F82-BB11-19DFFB51353B}"/>
    <pc:docChg chg="undo redo custSel mod addSld delSld modSld">
      <pc:chgData name="Chris Kukla" userId="abae3979-b31b-467a-bd58-b57306ecd4d5" providerId="ADAL" clId="{682307EE-39C4-4F82-BB11-19DFFB51353B}" dt="2020-07-31T21:13:22.419" v="8918" actId="14100"/>
      <pc:docMkLst>
        <pc:docMk/>
      </pc:docMkLst>
      <pc:sldChg chg="addSp delSp modSp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791706020" sldId="256"/>
        </pc:sldMkLst>
        <pc:spChg chg="mod ord">
          <ac:chgData name="Chris Kukla" userId="abae3979-b31b-467a-bd58-b57306ecd4d5" providerId="ADAL" clId="{682307EE-39C4-4F82-BB11-19DFFB51353B}" dt="2020-07-31T14:44:13.148" v="8274" actId="26606"/>
          <ac:spMkLst>
            <pc:docMk/>
            <pc:sldMk cId="791706020" sldId="256"/>
            <ac:spMk id="2" creationId="{00000000-0000-0000-0000-000000000000}"/>
          </ac:spMkLst>
        </pc:spChg>
        <pc:spChg chg="mod">
          <ac:chgData name="Chris Kukla" userId="abae3979-b31b-467a-bd58-b57306ecd4d5" providerId="ADAL" clId="{682307EE-39C4-4F82-BB11-19DFFB51353B}" dt="2020-07-29T18:36:59.145" v="367" actId="20577"/>
          <ac:spMkLst>
            <pc:docMk/>
            <pc:sldMk cId="791706020" sldId="256"/>
            <ac:spMk id="3" creationId="{00000000-0000-0000-0000-000000000000}"/>
          </ac:spMkLst>
        </pc:spChg>
        <pc:spChg chg="add del">
          <ac:chgData name="Chris Kukla" userId="abae3979-b31b-467a-bd58-b57306ecd4d5" providerId="ADAL" clId="{682307EE-39C4-4F82-BB11-19DFFB51353B}" dt="2020-07-29T21:00:32.954" v="3138" actId="26606"/>
          <ac:spMkLst>
            <pc:docMk/>
            <pc:sldMk cId="791706020" sldId="256"/>
            <ac:spMk id="5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0:32.954" v="3138" actId="26606"/>
          <ac:spMkLst>
            <pc:docMk/>
            <pc:sldMk cId="791706020" sldId="256"/>
            <ac:spMk id="6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0:32.954" v="3138" actId="26606"/>
          <ac:spMkLst>
            <pc:docMk/>
            <pc:sldMk cId="791706020" sldId="256"/>
            <ac:spMk id="7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791706020" sldId="256"/>
            <ac:spMk id="8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0:32.954" v="3138" actId="26606"/>
          <ac:spMkLst>
            <pc:docMk/>
            <pc:sldMk cId="791706020" sldId="256"/>
            <ac:spMk id="9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791706020" sldId="256"/>
            <ac:spMk id="10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0:37.435" v="3140" actId="26606"/>
          <ac:spMkLst>
            <pc:docMk/>
            <pc:sldMk cId="791706020" sldId="256"/>
            <ac:spMk id="11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791706020" sldId="256"/>
            <ac:spMk id="12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0:37.435" v="3140" actId="26606"/>
          <ac:spMkLst>
            <pc:docMk/>
            <pc:sldMk cId="791706020" sldId="256"/>
            <ac:spMk id="13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791706020" sldId="256"/>
            <ac:spMk id="14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29T21:00:37.435" v="3140" actId="26606"/>
          <ac:spMkLst>
            <pc:docMk/>
            <pc:sldMk cId="791706020" sldId="256"/>
            <ac:spMk id="15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0:37.435" v="3140" actId="26606"/>
          <ac:spMkLst>
            <pc:docMk/>
            <pc:sldMk cId="791706020" sldId="256"/>
            <ac:spMk id="16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791706020" sldId="256"/>
            <ac:spMk id="17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0:39.021" v="3142" actId="26606"/>
          <ac:spMkLst>
            <pc:docMk/>
            <pc:sldMk cId="791706020" sldId="256"/>
            <ac:spMk id="18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0:39.021" v="3142" actId="26606"/>
          <ac:spMkLst>
            <pc:docMk/>
            <pc:sldMk cId="791706020" sldId="256"/>
            <ac:spMk id="19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0:39.021" v="3142" actId="26606"/>
          <ac:spMkLst>
            <pc:docMk/>
            <pc:sldMk cId="791706020" sldId="256"/>
            <ac:spMk id="20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0:39.021" v="3142" actId="26606"/>
          <ac:spMkLst>
            <pc:docMk/>
            <pc:sldMk cId="791706020" sldId="256"/>
            <ac:spMk id="21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791706020" sldId="256"/>
            <ac:spMk id="22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0:46.322" v="3144" actId="26606"/>
          <ac:spMkLst>
            <pc:docMk/>
            <pc:sldMk cId="791706020" sldId="256"/>
            <ac:spMk id="23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0:46.322" v="3144" actId="26606"/>
          <ac:spMkLst>
            <pc:docMk/>
            <pc:sldMk cId="791706020" sldId="256"/>
            <ac:spMk id="24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0:46.322" v="3144" actId="26606"/>
          <ac:spMkLst>
            <pc:docMk/>
            <pc:sldMk cId="791706020" sldId="256"/>
            <ac:spMk id="25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0:46.322" v="3144" actId="26606"/>
          <ac:spMkLst>
            <pc:docMk/>
            <pc:sldMk cId="791706020" sldId="256"/>
            <ac:spMk id="26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791706020" sldId="256"/>
            <ac:spMk id="27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0:50.835" v="3146" actId="26606"/>
          <ac:spMkLst>
            <pc:docMk/>
            <pc:sldMk cId="791706020" sldId="256"/>
            <ac:spMk id="28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0:50.835" v="3146" actId="26606"/>
          <ac:spMkLst>
            <pc:docMk/>
            <pc:sldMk cId="791706020" sldId="256"/>
            <ac:spMk id="29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0:50.835" v="3146" actId="26606"/>
          <ac:spMkLst>
            <pc:docMk/>
            <pc:sldMk cId="791706020" sldId="256"/>
            <ac:spMk id="30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0:50.835" v="3146" actId="26606"/>
          <ac:spMkLst>
            <pc:docMk/>
            <pc:sldMk cId="791706020" sldId="256"/>
            <ac:spMk id="31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791706020" sldId="256"/>
            <ac:spMk id="32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29T21:03:15.977" v="3150" actId="26606"/>
          <ac:spMkLst>
            <pc:docMk/>
            <pc:sldMk cId="791706020" sldId="256"/>
            <ac:spMk id="33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3:15.977" v="3150" actId="26606"/>
          <ac:spMkLst>
            <pc:docMk/>
            <pc:sldMk cId="791706020" sldId="256"/>
            <ac:spMk id="34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3:15.977" v="3150" actId="26606"/>
          <ac:spMkLst>
            <pc:docMk/>
            <pc:sldMk cId="791706020" sldId="256"/>
            <ac:spMk id="35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3:15.977" v="3150" actId="26606"/>
          <ac:spMkLst>
            <pc:docMk/>
            <pc:sldMk cId="791706020" sldId="256"/>
            <ac:spMk id="36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29T21:03:15.977" v="3149" actId="26606"/>
          <ac:spMkLst>
            <pc:docMk/>
            <pc:sldMk cId="791706020" sldId="256"/>
            <ac:spMk id="41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29T21:03:15.977" v="3149" actId="26606"/>
          <ac:spMkLst>
            <pc:docMk/>
            <pc:sldMk cId="791706020" sldId="256"/>
            <ac:spMk id="43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29T21:03:15.977" v="3149" actId="26606"/>
          <ac:spMkLst>
            <pc:docMk/>
            <pc:sldMk cId="791706020" sldId="256"/>
            <ac:spMk id="45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29T21:03:15.977" v="3149" actId="26606"/>
          <ac:spMkLst>
            <pc:docMk/>
            <pc:sldMk cId="791706020" sldId="256"/>
            <ac:spMk id="47" creationId="{B61A74B3-E247-44D4-8C48-FAE8E2056401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791706020" sldId="256"/>
            <ac:spMk id="49" creationId="{DE27238C-8EAF-4098-86E6-7723B7DAE601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791706020" sldId="256"/>
            <ac:spMk id="50" creationId="{992F97B1-1891-4FCC-9E5F-BA97EDB48F89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791706020" sldId="256"/>
            <ac:spMk id="51" creationId="{78C6C821-FEE1-4EB6-9590-C021440C77DE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791706020" sldId="256"/>
            <ac:spMk id="52" creationId="{B61A74B3-E247-44D4-8C48-FAE8E2056401}"/>
          </ac:spMkLst>
        </pc:spChg>
        <pc:picChg chg="add del mod">
          <ac:chgData name="Chris Kukla" userId="abae3979-b31b-467a-bd58-b57306ecd4d5" providerId="ADAL" clId="{682307EE-39C4-4F82-BB11-19DFFB51353B}" dt="2020-07-31T16:22:53.313" v="8614" actId="478"/>
          <ac:picMkLst>
            <pc:docMk/>
            <pc:sldMk cId="791706020" sldId="256"/>
            <ac:picMk id="4" creationId="{20C0CD41-FB8D-414B-9823-87D11573A745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19:55:36.851" v="8805" actId="27107"/>
        <pc:sldMkLst>
          <pc:docMk/>
          <pc:sldMk cId="2436876571" sldId="268"/>
        </pc:sldMkLst>
        <pc:spChg chg="mod">
          <ac:chgData name="Chris Kukla" userId="abae3979-b31b-467a-bd58-b57306ecd4d5" providerId="ADAL" clId="{682307EE-39C4-4F82-BB11-19DFFB51353B}" dt="2020-07-29T19:25:24.213" v="1605" actId="26606"/>
          <ac:spMkLst>
            <pc:docMk/>
            <pc:sldMk cId="2436876571" sldId="268"/>
            <ac:spMk id="2" creationId="{8884D641-01CD-4DDA-91A7-42D201DF1CB2}"/>
          </ac:spMkLst>
        </pc:spChg>
        <pc:spChg chg="mod ord">
          <ac:chgData name="Chris Kukla" userId="abae3979-b31b-467a-bd58-b57306ecd4d5" providerId="ADAL" clId="{682307EE-39C4-4F82-BB11-19DFFB51353B}" dt="2020-07-31T19:55:36.851" v="8805" actId="27107"/>
          <ac:spMkLst>
            <pc:docMk/>
            <pc:sldMk cId="2436876571" sldId="268"/>
            <ac:spMk id="3" creationId="{35C80D61-8EC2-4195-83F1-4CB372435F15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436876571" sldId="268"/>
            <ac:spMk id="7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29T19:25:24.213" v="1605" actId="26606"/>
          <ac:spMkLst>
            <pc:docMk/>
            <pc:sldMk cId="2436876571" sldId="268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436876571" sldId="268"/>
            <ac:spMk id="9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29T19:25:24.213" v="1605" actId="26606"/>
          <ac:spMkLst>
            <pc:docMk/>
            <pc:sldMk cId="2436876571" sldId="268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436876571" sldId="268"/>
            <ac:spMk id="11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29T19:25:24.213" v="1605" actId="26606"/>
          <ac:spMkLst>
            <pc:docMk/>
            <pc:sldMk cId="2436876571" sldId="268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436876571" sldId="268"/>
            <ac:spMk id="13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29T19:25:24.213" v="1605" actId="26606"/>
          <ac:spMkLst>
            <pc:docMk/>
            <pc:sldMk cId="2436876571" sldId="268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436876571" sldId="268"/>
            <ac:spMk id="15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436876571" sldId="268"/>
            <ac:spMk id="16" creationId="{DAA4FEEE-0B5F-41BF-825D-60F9FB089568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436876571" sldId="268"/>
            <ac:spMk id="17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436876571" sldId="268"/>
            <ac:spMk id="18" creationId="{DAA4FEEE-0B5F-41BF-825D-60F9FB089568}"/>
          </ac:spMkLst>
        </pc:spChg>
        <pc:spChg chg="add del">
          <ac:chgData name="Chris Kukla" userId="abae3979-b31b-467a-bd58-b57306ecd4d5" providerId="ADAL" clId="{682307EE-39C4-4F82-BB11-19DFFB51353B}" dt="2020-07-29T19:25:18.409" v="1602" actId="26606"/>
          <ac:spMkLst>
            <pc:docMk/>
            <pc:sldMk cId="2436876571" sldId="268"/>
            <ac:spMk id="19" creationId="{C8A3C342-1D03-412F-8DD3-BF519E8E0AE9}"/>
          </ac:spMkLst>
        </pc:spChg>
        <pc:spChg chg="add del">
          <ac:chgData name="Chris Kukla" userId="abae3979-b31b-467a-bd58-b57306ecd4d5" providerId="ADAL" clId="{682307EE-39C4-4F82-BB11-19DFFB51353B}" dt="2020-07-29T19:25:18.409" v="1602" actId="26606"/>
          <ac:spMkLst>
            <pc:docMk/>
            <pc:sldMk cId="2436876571" sldId="268"/>
            <ac:spMk id="21" creationId="{81CC9B02-E087-4350-AEBD-2C3CF001AF01}"/>
          </ac:spMkLst>
        </pc:spChg>
        <pc:spChg chg="add del">
          <ac:chgData name="Chris Kukla" userId="abae3979-b31b-467a-bd58-b57306ecd4d5" providerId="ADAL" clId="{682307EE-39C4-4F82-BB11-19DFFB51353B}" dt="2020-07-29T19:25:24.198" v="1604" actId="26606"/>
          <ac:spMkLst>
            <pc:docMk/>
            <pc:sldMk cId="2436876571" sldId="268"/>
            <ac:spMk id="23" creationId="{D6F18ACE-6E82-4ADC-8A2F-A1771B309B16}"/>
          </ac:spMkLst>
        </pc:spChg>
        <pc:spChg chg="add del">
          <ac:chgData name="Chris Kukla" userId="abae3979-b31b-467a-bd58-b57306ecd4d5" providerId="ADAL" clId="{682307EE-39C4-4F82-BB11-19DFFB51353B}" dt="2020-07-29T19:25:24.198" v="1604" actId="26606"/>
          <ac:spMkLst>
            <pc:docMk/>
            <pc:sldMk cId="2436876571" sldId="268"/>
            <ac:spMk id="24" creationId="{C8A3C342-1D03-412F-8DD3-BF519E8E0AE9}"/>
          </ac:spMkLst>
        </pc:spChg>
        <pc:spChg chg="add del">
          <ac:chgData name="Chris Kukla" userId="abae3979-b31b-467a-bd58-b57306ecd4d5" providerId="ADAL" clId="{682307EE-39C4-4F82-BB11-19DFFB51353B}" dt="2020-07-29T19:25:24.198" v="1604" actId="26606"/>
          <ac:spMkLst>
            <pc:docMk/>
            <pc:sldMk cId="2436876571" sldId="268"/>
            <ac:spMk id="25" creationId="{81CC9B02-E087-4350-AEBD-2C3CF001AF01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2436876571" sldId="268"/>
            <ac:spMk id="27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2436876571" sldId="268"/>
            <ac:spMk id="28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2436876571" sldId="268"/>
            <ac:spMk id="29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29T19:26:21.091" v="1608"/>
          <ac:spMkLst>
            <pc:docMk/>
            <pc:sldMk cId="2436876571" sldId="268"/>
            <ac:spMk id="30" creationId="{DAA4FEEE-0B5F-41BF-825D-60F9FB089568}"/>
          </ac:spMkLst>
        </pc:spChg>
        <pc:picChg chg="add mod">
          <ac:chgData name="Chris Kukla" userId="abae3979-b31b-467a-bd58-b57306ecd4d5" providerId="ADAL" clId="{682307EE-39C4-4F82-BB11-19DFFB51353B}" dt="2020-07-31T15:40:50.099" v="8501" actId="1076"/>
          <ac:picMkLst>
            <pc:docMk/>
            <pc:sldMk cId="2436876571" sldId="268"/>
            <ac:picMk id="4" creationId="{D1480203-752C-42E7-9C96-431BDBC1EE11}"/>
          </ac:picMkLst>
        </pc:picChg>
        <pc:picChg chg="add mod">
          <ac:chgData name="Chris Kukla" userId="abae3979-b31b-467a-bd58-b57306ecd4d5" providerId="ADAL" clId="{682307EE-39C4-4F82-BB11-19DFFB51353B}" dt="2020-07-29T19:25:24.213" v="1605" actId="26606"/>
          <ac:picMkLst>
            <pc:docMk/>
            <pc:sldMk cId="2436876571" sldId="268"/>
            <ac:picMk id="5" creationId="{12EF7200-3237-41E3-8BAE-1F838D581F59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20:25:25.922" v="8826" actId="20577"/>
        <pc:sldMkLst>
          <pc:docMk/>
          <pc:sldMk cId="3755863792" sldId="269"/>
        </pc:sldMkLst>
        <pc:spChg chg="mod">
          <ac:chgData name="Chris Kukla" userId="abae3979-b31b-467a-bd58-b57306ecd4d5" providerId="ADAL" clId="{682307EE-39C4-4F82-BB11-19DFFB51353B}" dt="2020-07-29T19:26:39.275" v="1647" actId="20577"/>
          <ac:spMkLst>
            <pc:docMk/>
            <pc:sldMk cId="3755863792" sldId="269"/>
            <ac:spMk id="2" creationId="{D1E0FF38-23AE-4EB7-8E6D-7F0EC6764F72}"/>
          </ac:spMkLst>
        </pc:spChg>
        <pc:spChg chg="mod">
          <ac:chgData name="Chris Kukla" userId="abae3979-b31b-467a-bd58-b57306ecd4d5" providerId="ADAL" clId="{682307EE-39C4-4F82-BB11-19DFFB51353B}" dt="2020-07-31T20:25:25.922" v="8826" actId="20577"/>
          <ac:spMkLst>
            <pc:docMk/>
            <pc:sldMk cId="3755863792" sldId="269"/>
            <ac:spMk id="3" creationId="{48FC891F-2A55-413B-8247-FB619B7D147C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755863792" sldId="269"/>
            <ac:spMk id="5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755863792" sldId="269"/>
            <ac:spMk id="6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755863792" sldId="269"/>
            <ac:spMk id="7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29T20:35:27.403" v="1961"/>
          <ac:spMkLst>
            <pc:docMk/>
            <pc:sldMk cId="3755863792" sldId="269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755863792" sldId="269"/>
            <ac:spMk id="9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29T20:35:27.403" v="1961"/>
          <ac:spMkLst>
            <pc:docMk/>
            <pc:sldMk cId="3755863792" sldId="269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755863792" sldId="269"/>
            <ac:spMk id="11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29T20:35:27.403" v="1961"/>
          <ac:spMkLst>
            <pc:docMk/>
            <pc:sldMk cId="3755863792" sldId="269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755863792" sldId="269"/>
            <ac:spMk id="13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29T20:35:27.403" v="1961"/>
          <ac:spMkLst>
            <pc:docMk/>
            <pc:sldMk cId="3755863792" sldId="269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755863792" sldId="269"/>
            <ac:spMk id="15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755863792" sldId="269"/>
            <ac:spMk id="16" creationId="{6A681326-1C9D-44A3-A627-3871BDAE4127}"/>
          </ac:spMkLst>
        </pc:spChg>
        <pc:picChg chg="add mod">
          <ac:chgData name="Chris Kukla" userId="abae3979-b31b-467a-bd58-b57306ecd4d5" providerId="ADAL" clId="{682307EE-39C4-4F82-BB11-19DFFB51353B}" dt="2020-07-31T15:40:26.722" v="8497" actId="1076"/>
          <ac:picMkLst>
            <pc:docMk/>
            <pc:sldMk cId="3755863792" sldId="269"/>
            <ac:picMk id="4" creationId="{8A50D266-AAB2-48BE-88CC-19FBA547106C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121701701" sldId="270"/>
        </pc:sldMkLst>
        <pc:spChg chg="mod">
          <ac:chgData name="Chris Kukla" userId="abae3979-b31b-467a-bd58-b57306ecd4d5" providerId="ADAL" clId="{682307EE-39C4-4F82-BB11-19DFFB51353B}" dt="2020-07-29T20:35:54.691" v="2000" actId="20577"/>
          <ac:spMkLst>
            <pc:docMk/>
            <pc:sldMk cId="121701701" sldId="270"/>
            <ac:spMk id="2" creationId="{FE301493-6123-4B79-94CF-23F06E07AFA6}"/>
          </ac:spMkLst>
        </pc:spChg>
        <pc:spChg chg="mod">
          <ac:chgData name="Chris Kukla" userId="abae3979-b31b-467a-bd58-b57306ecd4d5" providerId="ADAL" clId="{682307EE-39C4-4F82-BB11-19DFFB51353B}" dt="2020-07-29T20:41:51.992" v="2353" actId="20577"/>
          <ac:spMkLst>
            <pc:docMk/>
            <pc:sldMk cId="121701701" sldId="270"/>
            <ac:spMk id="3" creationId="{846FC705-CFF9-4D24-86D3-C7B8FA9C8746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121701701" sldId="270"/>
            <ac:spMk id="5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121701701" sldId="270"/>
            <ac:spMk id="6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121701701" sldId="270"/>
            <ac:spMk id="7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121701701" sldId="270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121701701" sldId="270"/>
            <ac:spMk id="9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121701701" sldId="270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121701701" sldId="270"/>
            <ac:spMk id="11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121701701" sldId="270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121701701" sldId="270"/>
            <ac:spMk id="13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121701701" sldId="270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121701701" sldId="270"/>
            <ac:spMk id="15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121701701" sldId="270"/>
            <ac:spMk id="16" creationId="{6A681326-1C9D-44A3-A627-3871BDAE4127}"/>
          </ac:spMkLst>
        </pc:spChg>
        <pc:picChg chg="add mod">
          <ac:chgData name="Chris Kukla" userId="abae3979-b31b-467a-bd58-b57306ecd4d5" providerId="ADAL" clId="{682307EE-39C4-4F82-BB11-19DFFB51353B}" dt="2020-07-31T15:40:12.314" v="8495" actId="1076"/>
          <ac:picMkLst>
            <pc:docMk/>
            <pc:sldMk cId="121701701" sldId="270"/>
            <ac:picMk id="4" creationId="{03DADA92-1506-4940-BD16-AD76E66F1C7D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3128760204" sldId="271"/>
        </pc:sldMkLst>
        <pc:spChg chg="mod">
          <ac:chgData name="Chris Kukla" userId="abae3979-b31b-467a-bd58-b57306ecd4d5" providerId="ADAL" clId="{682307EE-39C4-4F82-BB11-19DFFB51353B}" dt="2020-07-30T14:05:11.478" v="3154" actId="26606"/>
          <ac:spMkLst>
            <pc:docMk/>
            <pc:sldMk cId="3128760204" sldId="271"/>
            <ac:spMk id="2" creationId="{F414E1F1-2E4D-4319-8D01-E246DF2A0CF4}"/>
          </ac:spMkLst>
        </pc:spChg>
        <pc:spChg chg="mod">
          <ac:chgData name="Chris Kukla" userId="abae3979-b31b-467a-bd58-b57306ecd4d5" providerId="ADAL" clId="{682307EE-39C4-4F82-BB11-19DFFB51353B}" dt="2020-07-31T15:40:00.377" v="8493" actId="14100"/>
          <ac:spMkLst>
            <pc:docMk/>
            <pc:sldMk cId="3128760204" sldId="271"/>
            <ac:spMk id="3" creationId="{B70B94AD-1ED6-4881-B111-2446832C77A5}"/>
          </ac:spMkLst>
        </pc:spChg>
        <pc:spChg chg="add del">
          <ac:chgData name="Chris Kukla" userId="abae3979-b31b-467a-bd58-b57306ecd4d5" providerId="ADAL" clId="{682307EE-39C4-4F82-BB11-19DFFB51353B}" dt="2020-07-30T14:05:11.478" v="3154" actId="26606"/>
          <ac:spMkLst>
            <pc:docMk/>
            <pc:sldMk cId="3128760204" sldId="271"/>
            <ac:spMk id="5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0T14:05:11.478" v="3154" actId="26606"/>
          <ac:spMkLst>
            <pc:docMk/>
            <pc:sldMk cId="3128760204" sldId="271"/>
            <ac:spMk id="6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0T14:05:11.478" v="3154" actId="26606"/>
          <ac:spMkLst>
            <pc:docMk/>
            <pc:sldMk cId="3128760204" sldId="271"/>
            <ac:spMk id="7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28760204" sldId="271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0T14:05:11.478" v="3154" actId="26606"/>
          <ac:spMkLst>
            <pc:docMk/>
            <pc:sldMk cId="3128760204" sldId="271"/>
            <ac:spMk id="9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28760204" sldId="271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0T14:05:40.783" v="3163" actId="26606"/>
          <ac:spMkLst>
            <pc:docMk/>
            <pc:sldMk cId="3128760204" sldId="271"/>
            <ac:spMk id="11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28760204" sldId="271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28760204" sldId="271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0T14:05:40.783" v="3163" actId="26606"/>
          <ac:spMkLst>
            <pc:docMk/>
            <pc:sldMk cId="3128760204" sldId="271"/>
            <ac:spMk id="16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28760204" sldId="271"/>
            <ac:spMk id="17" creationId="{DAA4FEEE-0B5F-41BF-825D-60F9FB089568}"/>
          </ac:spMkLst>
        </pc:spChg>
        <pc:spChg chg="add del">
          <ac:chgData name="Chris Kukla" userId="abae3979-b31b-467a-bd58-b57306ecd4d5" providerId="ADAL" clId="{682307EE-39C4-4F82-BB11-19DFFB51353B}" dt="2020-07-30T14:05:40.783" v="3163" actId="26606"/>
          <ac:spMkLst>
            <pc:docMk/>
            <pc:sldMk cId="3128760204" sldId="271"/>
            <ac:spMk id="18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28760204" sldId="271"/>
            <ac:spMk id="19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30T14:05:40.783" v="3163" actId="26606"/>
          <ac:spMkLst>
            <pc:docMk/>
            <pc:sldMk cId="3128760204" sldId="271"/>
            <ac:spMk id="20" creationId="{DAA4FEEE-0B5F-41BF-825D-60F9FB089568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28760204" sldId="271"/>
            <ac:spMk id="21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28760204" sldId="271"/>
            <ac:spMk id="23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28760204" sldId="271"/>
            <ac:spMk id="25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28760204" sldId="271"/>
            <ac:spMk id="27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28760204" sldId="271"/>
            <ac:spMk id="29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28760204" sldId="271"/>
            <ac:spMk id="31" creationId="{DAA4FEEE-0B5F-41BF-825D-60F9FB089568}"/>
          </ac:spMkLst>
        </pc:spChg>
        <pc:picChg chg="add mod">
          <ac:chgData name="Chris Kukla" userId="abae3979-b31b-467a-bd58-b57306ecd4d5" providerId="ADAL" clId="{682307EE-39C4-4F82-BB11-19DFFB51353B}" dt="2020-07-31T15:39:32.427" v="8491" actId="1076"/>
          <ac:picMkLst>
            <pc:docMk/>
            <pc:sldMk cId="3128760204" sldId="271"/>
            <ac:picMk id="4" creationId="{16A1F6D3-0CF4-46EC-9AE4-E5B3F91AE22B}"/>
          </ac:picMkLst>
        </pc:picChg>
        <pc:picChg chg="add del mod">
          <ac:chgData name="Chris Kukla" userId="abae3979-b31b-467a-bd58-b57306ecd4d5" providerId="ADAL" clId="{682307EE-39C4-4F82-BB11-19DFFB51353B}" dt="2020-07-30T14:05:21.319" v="3155" actId="478"/>
          <ac:picMkLst>
            <pc:docMk/>
            <pc:sldMk cId="3128760204" sldId="271"/>
            <ac:picMk id="8" creationId="{44823C3E-F341-4A7B-AFC1-F59A31CCBBEA}"/>
          </ac:picMkLst>
        </pc:picChg>
        <pc:picChg chg="add del mod">
          <ac:chgData name="Chris Kukla" userId="abae3979-b31b-467a-bd58-b57306ecd4d5" providerId="ADAL" clId="{682307EE-39C4-4F82-BB11-19DFFB51353B}" dt="2020-07-30T14:05:33.494" v="3159" actId="478"/>
          <ac:picMkLst>
            <pc:docMk/>
            <pc:sldMk cId="3128760204" sldId="271"/>
            <ac:picMk id="12" creationId="{A8460B3B-2B7C-4DCF-BAFD-9EB69EEE1B34}"/>
          </ac:picMkLst>
        </pc:picChg>
        <pc:picChg chg="add mod">
          <ac:chgData name="Chris Kukla" userId="abae3979-b31b-467a-bd58-b57306ecd4d5" providerId="ADAL" clId="{682307EE-39C4-4F82-BB11-19DFFB51353B}" dt="2020-07-31T14:10:47.139" v="7922" actId="26606"/>
          <ac:picMkLst>
            <pc:docMk/>
            <pc:sldMk cId="3128760204" sldId="271"/>
            <ac:picMk id="14" creationId="{1A53057E-E444-43E6-B6B3-168BD0B533D4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20:25:42.220" v="8827" actId="6549"/>
        <pc:sldMkLst>
          <pc:docMk/>
          <pc:sldMk cId="318306019" sldId="272"/>
        </pc:sldMkLst>
        <pc:spChg chg="mod">
          <ac:chgData name="Chris Kukla" userId="abae3979-b31b-467a-bd58-b57306ecd4d5" providerId="ADAL" clId="{682307EE-39C4-4F82-BB11-19DFFB51353B}" dt="2020-07-29T20:59:24.887" v="3128" actId="26606"/>
          <ac:spMkLst>
            <pc:docMk/>
            <pc:sldMk cId="318306019" sldId="272"/>
            <ac:spMk id="2" creationId="{D875A02A-A502-4607-A93C-9116E5C8E441}"/>
          </ac:spMkLst>
        </pc:spChg>
        <pc:spChg chg="mod">
          <ac:chgData name="Chris Kukla" userId="abae3979-b31b-467a-bd58-b57306ecd4d5" providerId="ADAL" clId="{682307EE-39C4-4F82-BB11-19DFFB51353B}" dt="2020-07-31T20:25:42.220" v="8827" actId="6549"/>
          <ac:spMkLst>
            <pc:docMk/>
            <pc:sldMk cId="318306019" sldId="272"/>
            <ac:spMk id="3" creationId="{538B5C6D-2BAC-4749-9CB2-3D8DF43FA62D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8306019" sldId="272"/>
            <ac:spMk id="7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8306019" sldId="272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8306019" sldId="272"/>
            <ac:spMk id="9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8306019" sldId="272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8306019" sldId="272"/>
            <ac:spMk id="11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8306019" sldId="272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8306019" sldId="272"/>
            <ac:spMk id="13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29T20:59:22.630" v="3127"/>
          <ac:spMkLst>
            <pc:docMk/>
            <pc:sldMk cId="318306019" sldId="272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8306019" sldId="272"/>
            <ac:spMk id="15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318306019" sldId="272"/>
            <ac:spMk id="16" creationId="{DAA4FEEE-0B5F-41BF-825D-60F9FB089568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8306019" sldId="272"/>
            <ac:spMk id="17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18306019" sldId="272"/>
            <ac:spMk id="18" creationId="{DAA4FEEE-0B5F-41BF-825D-60F9FB089568}"/>
          </ac:spMkLst>
        </pc:spChg>
        <pc:picChg chg="add mod">
          <ac:chgData name="Chris Kukla" userId="abae3979-b31b-467a-bd58-b57306ecd4d5" providerId="ADAL" clId="{682307EE-39C4-4F82-BB11-19DFFB51353B}" dt="2020-07-31T15:39:17.453" v="8488" actId="1076"/>
          <ac:picMkLst>
            <pc:docMk/>
            <pc:sldMk cId="318306019" sldId="272"/>
            <ac:picMk id="4" creationId="{45614F35-2355-4034-800D-AFC76B4F8A71}"/>
          </ac:picMkLst>
        </pc:picChg>
        <pc:picChg chg="add mod">
          <ac:chgData name="Chris Kukla" userId="abae3979-b31b-467a-bd58-b57306ecd4d5" providerId="ADAL" clId="{682307EE-39C4-4F82-BB11-19DFFB51353B}" dt="2020-07-31T14:10:44.842" v="7921" actId="26606"/>
          <ac:picMkLst>
            <pc:docMk/>
            <pc:sldMk cId="318306019" sldId="272"/>
            <ac:picMk id="5" creationId="{E318D4CA-3EA9-497C-AD78-32A99D5218A0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21:13:22.419" v="8918" actId="14100"/>
        <pc:sldMkLst>
          <pc:docMk/>
          <pc:sldMk cId="2265954113" sldId="273"/>
        </pc:sldMkLst>
        <pc:spChg chg="mod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2" creationId="{BE891059-579D-473D-A9A5-D26EBCF10D0B}"/>
          </ac:spMkLst>
        </pc:spChg>
        <pc:spChg chg="mod">
          <ac:chgData name="Chris Kukla" userId="abae3979-b31b-467a-bd58-b57306ecd4d5" providerId="ADAL" clId="{682307EE-39C4-4F82-BB11-19DFFB51353B}" dt="2020-07-31T21:12:29.429" v="8914" actId="1076"/>
          <ac:spMkLst>
            <pc:docMk/>
            <pc:sldMk cId="2265954113" sldId="273"/>
            <ac:spMk id="3" creationId="{45909D9F-6A00-4967-8C28-D1173A406ECC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265954113" sldId="273"/>
            <ac:spMk id="5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265954113" sldId="273"/>
            <ac:spMk id="6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265954113" sldId="273"/>
            <ac:spMk id="7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0T19:15:37.683" v="6249" actId="26606"/>
          <ac:spMkLst>
            <pc:docMk/>
            <pc:sldMk cId="2265954113" sldId="273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2265954113" sldId="273"/>
            <ac:spMk id="9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0T19:15:37.683" v="6249" actId="26606"/>
          <ac:spMkLst>
            <pc:docMk/>
            <pc:sldMk cId="2265954113" sldId="273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0T19:15:37.683" v="6249" actId="26606"/>
          <ac:spMkLst>
            <pc:docMk/>
            <pc:sldMk cId="2265954113" sldId="273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13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0T19:15:37.683" v="6249" actId="26606"/>
          <ac:spMkLst>
            <pc:docMk/>
            <pc:sldMk cId="2265954113" sldId="273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0T19:41:01.113" v="6792" actId="26606"/>
          <ac:spMkLst>
            <pc:docMk/>
            <pc:sldMk cId="2265954113" sldId="273"/>
            <ac:spMk id="16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30T19:55:13.863" v="6977" actId="26606"/>
          <ac:spMkLst>
            <pc:docMk/>
            <pc:sldMk cId="2265954113" sldId="273"/>
            <ac:spMk id="17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30T19:41:01.113" v="6792" actId="26606"/>
          <ac:spMkLst>
            <pc:docMk/>
            <pc:sldMk cId="2265954113" sldId="273"/>
            <ac:spMk id="18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0T19:55:13.863" v="6977" actId="26606"/>
          <ac:spMkLst>
            <pc:docMk/>
            <pc:sldMk cId="2265954113" sldId="273"/>
            <ac:spMk id="19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0T19:41:01.113" v="6792" actId="26606"/>
          <ac:spMkLst>
            <pc:docMk/>
            <pc:sldMk cId="2265954113" sldId="273"/>
            <ac:spMk id="20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21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0T19:41:01.113" v="6792" actId="26606"/>
          <ac:spMkLst>
            <pc:docMk/>
            <pc:sldMk cId="2265954113" sldId="273"/>
            <ac:spMk id="22" creationId="{DAA4FEEE-0B5F-41BF-825D-60F9FB089568}"/>
          </ac:spMkLst>
        </pc:spChg>
        <pc:spChg chg="add del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23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0T19:55:13.863" v="6977" actId="26606"/>
          <ac:spMkLst>
            <pc:docMk/>
            <pc:sldMk cId="2265954113" sldId="273"/>
            <ac:spMk id="24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25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0T19:55:13.863" v="6977" actId="26606"/>
          <ac:spMkLst>
            <pc:docMk/>
            <pc:sldMk cId="2265954113" sldId="273"/>
            <ac:spMk id="26" creationId="{DAA4FEEE-0B5F-41BF-825D-60F9FB089568}"/>
          </ac:spMkLst>
        </pc:spChg>
        <pc:spChg chg="add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30" creationId="{EE4E366E-272A-409E-840F-9A6A64A9E3FF}"/>
          </ac:spMkLst>
        </pc:spChg>
        <pc:spChg chg="add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32" creationId="{A721560C-E4AB-4287-A29C-3F6916794CB9}"/>
          </ac:spMkLst>
        </pc:spChg>
        <pc:spChg chg="add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34" creationId="{DF6CFF07-D953-4F9C-9A0E-E0A6AACB6158}"/>
          </ac:spMkLst>
        </pc:spChg>
        <pc:spChg chg="add">
          <ac:chgData name="Chris Kukla" userId="abae3979-b31b-467a-bd58-b57306ecd4d5" providerId="ADAL" clId="{682307EE-39C4-4F82-BB11-19DFFB51353B}" dt="2020-07-31T21:11:48.407" v="8908" actId="26606"/>
          <ac:spMkLst>
            <pc:docMk/>
            <pc:sldMk cId="2265954113" sldId="273"/>
            <ac:spMk id="36" creationId="{DAA4FEEE-0B5F-41BF-825D-60F9FB089568}"/>
          </ac:spMkLst>
        </pc:spChg>
        <pc:picChg chg="add mod ord">
          <ac:chgData name="Chris Kukla" userId="abae3979-b31b-467a-bd58-b57306ecd4d5" providerId="ADAL" clId="{682307EE-39C4-4F82-BB11-19DFFB51353B}" dt="2020-07-31T21:11:48.407" v="8908" actId="26606"/>
          <ac:picMkLst>
            <pc:docMk/>
            <pc:sldMk cId="2265954113" sldId="273"/>
            <ac:picMk id="4" creationId="{E5F34E74-0372-409C-958A-20E56A128075}"/>
          </ac:picMkLst>
        </pc:picChg>
        <pc:picChg chg="add mod">
          <ac:chgData name="Chris Kukla" userId="abae3979-b31b-467a-bd58-b57306ecd4d5" providerId="ADAL" clId="{682307EE-39C4-4F82-BB11-19DFFB51353B}" dt="2020-07-31T21:13:22.419" v="8918" actId="14100"/>
          <ac:picMkLst>
            <pc:docMk/>
            <pc:sldMk cId="2265954113" sldId="273"/>
            <ac:picMk id="6" creationId="{D93D3DEF-D139-4135-9F48-196865CFC40F}"/>
          </ac:picMkLst>
        </pc:picChg>
        <pc:picChg chg="add del mod">
          <ac:chgData name="Chris Kukla" userId="abae3979-b31b-467a-bd58-b57306ecd4d5" providerId="ADAL" clId="{682307EE-39C4-4F82-BB11-19DFFB51353B}" dt="2020-07-30T19:41:01.964" v="6794" actId="931"/>
          <ac:picMkLst>
            <pc:docMk/>
            <pc:sldMk cId="2265954113" sldId="273"/>
            <ac:picMk id="11" creationId="{7C01AD4F-89EB-4DE9-BE09-28FF73557166}"/>
          </ac:picMkLst>
        </pc:picChg>
        <pc:picChg chg="add del mod">
          <ac:chgData name="Chris Kukla" userId="abae3979-b31b-467a-bd58-b57306ecd4d5" providerId="ADAL" clId="{682307EE-39C4-4F82-BB11-19DFFB51353B}" dt="2020-07-30T19:55:15.390" v="6980" actId="931"/>
          <ac:picMkLst>
            <pc:docMk/>
            <pc:sldMk cId="2265954113" sldId="273"/>
            <ac:picMk id="15" creationId="{EEB9F36F-F356-4B8E-9AAD-6B42236FBD86}"/>
          </ac:picMkLst>
        </pc:picChg>
      </pc:sldChg>
      <pc:sldChg chg="addSp delSp modSp mod setBg setClrOvrMap delDesignElem chgLayout">
        <pc:chgData name="Chris Kukla" userId="abae3979-b31b-467a-bd58-b57306ecd4d5" providerId="ADAL" clId="{682307EE-39C4-4F82-BB11-19DFFB51353B}" dt="2020-07-31T16:33:28.386" v="8631"/>
        <pc:sldMkLst>
          <pc:docMk/>
          <pc:sldMk cId="4172345920" sldId="274"/>
        </pc:sldMkLst>
        <pc:spChg chg="mod ord">
          <ac:chgData name="Chris Kukla" userId="abae3979-b31b-467a-bd58-b57306ecd4d5" providerId="ADAL" clId="{682307EE-39C4-4F82-BB11-19DFFB51353B}" dt="2020-07-30T15:04:43.826" v="4550" actId="700"/>
          <ac:spMkLst>
            <pc:docMk/>
            <pc:sldMk cId="4172345920" sldId="274"/>
            <ac:spMk id="2" creationId="{3239BC23-8F25-4665-B249-56571B927AA6}"/>
          </ac:spMkLst>
        </pc:spChg>
        <pc:spChg chg="mod ord">
          <ac:chgData name="Chris Kukla" userId="abae3979-b31b-467a-bd58-b57306ecd4d5" providerId="ADAL" clId="{682307EE-39C4-4F82-BB11-19DFFB51353B}" dt="2020-07-30T19:14:54.692" v="6238" actId="27636"/>
          <ac:spMkLst>
            <pc:docMk/>
            <pc:sldMk cId="4172345920" sldId="274"/>
            <ac:spMk id="3" creationId="{3B8B2636-0A78-45C3-9B4B-BE9267BB3E7F}"/>
          </ac:spMkLst>
        </pc:spChg>
        <pc:spChg chg="add del mod ord">
          <ac:chgData name="Chris Kukla" userId="abae3979-b31b-467a-bd58-b57306ecd4d5" providerId="ADAL" clId="{682307EE-39C4-4F82-BB11-19DFFB51353B}" dt="2020-07-30T15:02:51.124" v="4442" actId="700"/>
          <ac:spMkLst>
            <pc:docMk/>
            <pc:sldMk cId="4172345920" sldId="274"/>
            <ac:spMk id="4" creationId="{2AC18384-6D4B-4C18-BEC1-CCB8F5BE9794}"/>
          </ac:spMkLst>
        </pc:spChg>
        <pc:spChg chg="add del mod ord">
          <ac:chgData name="Chris Kukla" userId="abae3979-b31b-467a-bd58-b57306ecd4d5" providerId="ADAL" clId="{682307EE-39C4-4F82-BB11-19DFFB51353B}" dt="2020-07-30T15:03:41.849" v="4528" actId="700"/>
          <ac:spMkLst>
            <pc:docMk/>
            <pc:sldMk cId="4172345920" sldId="274"/>
            <ac:spMk id="5" creationId="{64E63220-E22D-40D6-B672-E97E5CA79A31}"/>
          </ac:spMkLst>
        </pc:spChg>
        <pc:spChg chg="add del mod ord">
          <ac:chgData name="Chris Kukla" userId="abae3979-b31b-467a-bd58-b57306ecd4d5" providerId="ADAL" clId="{682307EE-39C4-4F82-BB11-19DFFB51353B}" dt="2020-07-30T15:03:51.107" v="4530" actId="700"/>
          <ac:spMkLst>
            <pc:docMk/>
            <pc:sldMk cId="4172345920" sldId="274"/>
            <ac:spMk id="6" creationId="{AF011389-3B81-439D-8286-0962C441F0DD}"/>
          </ac:spMkLst>
        </pc:spChg>
        <pc:spChg chg="add del mod ord">
          <ac:chgData name="Chris Kukla" userId="abae3979-b31b-467a-bd58-b57306ecd4d5" providerId="ADAL" clId="{682307EE-39C4-4F82-BB11-19DFFB51353B}" dt="2020-07-30T15:03:51.107" v="4530" actId="700"/>
          <ac:spMkLst>
            <pc:docMk/>
            <pc:sldMk cId="4172345920" sldId="274"/>
            <ac:spMk id="7" creationId="{E1D89DC3-5C7E-4863-AEF0-9DFB69377AB8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4172345920" sldId="274"/>
            <ac:spMk id="8" creationId="{74CD14DB-BB81-479F-A1FC-1C75640E9F84}"/>
          </ac:spMkLst>
        </pc:spChg>
        <pc:spChg chg="add del mod ord">
          <ac:chgData name="Chris Kukla" userId="abae3979-b31b-467a-bd58-b57306ecd4d5" providerId="ADAL" clId="{682307EE-39C4-4F82-BB11-19DFFB51353B}" dt="2020-07-30T15:03:51.107" v="4530" actId="700"/>
          <ac:spMkLst>
            <pc:docMk/>
            <pc:sldMk cId="4172345920" sldId="274"/>
            <ac:spMk id="9" creationId="{07E116CC-8499-4CF4-9A45-C776AB1B63A3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4172345920" sldId="274"/>
            <ac:spMk id="10" creationId="{C943A91B-7CA7-4592-A975-73B1BF8C4C74}"/>
          </ac:spMkLst>
        </pc:spChg>
        <pc:spChg chg="add del mod ord">
          <ac:chgData name="Chris Kukla" userId="abae3979-b31b-467a-bd58-b57306ecd4d5" providerId="ADAL" clId="{682307EE-39C4-4F82-BB11-19DFFB51353B}" dt="2020-07-30T15:04:43.826" v="4550" actId="700"/>
          <ac:spMkLst>
            <pc:docMk/>
            <pc:sldMk cId="4172345920" sldId="274"/>
            <ac:spMk id="11" creationId="{DBA62B5C-C3CE-46DE-98A6-AC5D073FFE66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4172345920" sldId="274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172345920" sldId="274"/>
            <ac:spMk id="13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4172345920" sldId="274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172345920" sldId="274"/>
            <ac:spMk id="15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172345920" sldId="274"/>
            <ac:spMk id="16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172345920" sldId="274"/>
            <ac:spMk id="17" creationId="{6A681326-1C9D-44A3-A627-3871BDAE4127}"/>
          </ac:spMkLst>
        </pc:spChg>
        <pc:picChg chg="add mod">
          <ac:chgData name="Chris Kukla" userId="abae3979-b31b-467a-bd58-b57306ecd4d5" providerId="ADAL" clId="{682307EE-39C4-4F82-BB11-19DFFB51353B}" dt="2020-07-31T15:39:03.938" v="8486" actId="1076"/>
          <ac:picMkLst>
            <pc:docMk/>
            <pc:sldMk cId="4172345920" sldId="274"/>
            <ac:picMk id="4" creationId="{145CE108-14BC-4F14-A50C-E04348BFCE39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21:03:44.506" v="8833" actId="14100"/>
        <pc:sldMkLst>
          <pc:docMk/>
          <pc:sldMk cId="921496574" sldId="275"/>
        </pc:sldMkLst>
        <pc:spChg chg="mod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2" creationId="{37E399AA-FB69-41F6-A2D5-EA5E6E8BF0C1}"/>
          </ac:spMkLst>
        </pc:spChg>
        <pc:spChg chg="mod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3" creationId="{B0F8A0C2-A925-4409-8DC4-38083F189835}"/>
          </ac:spMkLst>
        </pc:spChg>
        <pc:spChg chg="add del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5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6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7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921496574" sldId="275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9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921496574" sldId="275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921496574" sldId="275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4:07:14.744" v="7669"/>
          <ac:spMkLst>
            <pc:docMk/>
            <pc:sldMk cId="921496574" sldId="275"/>
            <ac:spMk id="14" creationId="{6A681326-1C9D-44A3-A627-3871BDAE4127}"/>
          </ac:spMkLst>
        </pc:spChg>
        <pc:spChg chg="add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15" creationId="{EE4E366E-272A-409E-840F-9A6A64A9E3FF}"/>
          </ac:spMkLst>
        </pc:spChg>
        <pc:spChg chg="add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17" creationId="{A721560C-E4AB-4287-A29C-3F6916794CB9}"/>
          </ac:spMkLst>
        </pc:spChg>
        <pc:spChg chg="add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19" creationId="{DF6CFF07-D953-4F9C-9A0E-E0A6AACB6158}"/>
          </ac:spMkLst>
        </pc:spChg>
        <pc:spChg chg="add">
          <ac:chgData name="Chris Kukla" userId="abae3979-b31b-467a-bd58-b57306ecd4d5" providerId="ADAL" clId="{682307EE-39C4-4F82-BB11-19DFFB51353B}" dt="2020-07-31T21:03:29.885" v="8831" actId="26606"/>
          <ac:spMkLst>
            <pc:docMk/>
            <pc:sldMk cId="921496574" sldId="275"/>
            <ac:spMk id="21" creationId="{DAA4FEEE-0B5F-41BF-825D-60F9FB089568}"/>
          </ac:spMkLst>
        </pc:spChg>
        <pc:picChg chg="add mod ord">
          <ac:chgData name="Chris Kukla" userId="abae3979-b31b-467a-bd58-b57306ecd4d5" providerId="ADAL" clId="{682307EE-39C4-4F82-BB11-19DFFB51353B}" dt="2020-07-31T21:03:29.885" v="8831" actId="26606"/>
          <ac:picMkLst>
            <pc:docMk/>
            <pc:sldMk cId="921496574" sldId="275"/>
            <ac:picMk id="4" creationId="{B50BE4F7-8B7F-4103-84EC-582D66F6603F}"/>
          </ac:picMkLst>
        </pc:picChg>
        <pc:picChg chg="add mod">
          <ac:chgData name="Chris Kukla" userId="abae3979-b31b-467a-bd58-b57306ecd4d5" providerId="ADAL" clId="{682307EE-39C4-4F82-BB11-19DFFB51353B}" dt="2020-07-31T21:03:44.506" v="8833" actId="14100"/>
          <ac:picMkLst>
            <pc:docMk/>
            <pc:sldMk cId="921496574" sldId="275"/>
            <ac:picMk id="10" creationId="{80CFAA79-39AD-43FD-B652-D063864BED4F}"/>
          </ac:picMkLst>
        </pc:picChg>
      </pc:sldChg>
      <pc:sldChg chg="addSp delSp modSp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4203705819" sldId="276"/>
        </pc:sldMkLst>
        <pc:spChg chg="mod">
          <ac:chgData name="Chris Kukla" userId="abae3979-b31b-467a-bd58-b57306ecd4d5" providerId="ADAL" clId="{682307EE-39C4-4F82-BB11-19DFFB51353B}" dt="2020-07-31T14:11:41.247" v="8006" actId="20577"/>
          <ac:spMkLst>
            <pc:docMk/>
            <pc:sldMk cId="4203705819" sldId="276"/>
            <ac:spMk id="2" creationId="{45857B1C-A737-49C4-97C8-0B583E4E48FC}"/>
          </ac:spMkLst>
        </pc:spChg>
        <pc:spChg chg="del mod">
          <ac:chgData name="Chris Kukla" userId="abae3979-b31b-467a-bd58-b57306ecd4d5" providerId="ADAL" clId="{682307EE-39C4-4F82-BB11-19DFFB51353B}" dt="2020-07-31T14:32:23.188" v="8038"/>
          <ac:spMkLst>
            <pc:docMk/>
            <pc:sldMk cId="4203705819" sldId="276"/>
            <ac:spMk id="3" creationId="{DC861935-4AB3-4DF6-A2F3-21524263F9DE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203705819" sldId="276"/>
            <ac:spMk id="5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203705819" sldId="276"/>
            <ac:spMk id="6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203705819" sldId="276"/>
            <ac:spMk id="7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4:10:32.169" v="7917"/>
          <ac:spMkLst>
            <pc:docMk/>
            <pc:sldMk cId="4203705819" sldId="276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4203705819" sldId="276"/>
            <ac:spMk id="9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4:10:32.169" v="7917"/>
          <ac:spMkLst>
            <pc:docMk/>
            <pc:sldMk cId="4203705819" sldId="276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10:32.169" v="7917"/>
          <ac:spMkLst>
            <pc:docMk/>
            <pc:sldMk cId="4203705819" sldId="276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4:10:32.169" v="7917"/>
          <ac:spMkLst>
            <pc:docMk/>
            <pc:sldMk cId="4203705819" sldId="276"/>
            <ac:spMk id="14" creationId="{6A681326-1C9D-44A3-A627-3871BDAE4127}"/>
          </ac:spMkLst>
        </pc:spChg>
        <pc:picChg chg="add mod">
          <ac:chgData name="Chris Kukla" userId="abae3979-b31b-467a-bd58-b57306ecd4d5" providerId="ADAL" clId="{682307EE-39C4-4F82-BB11-19DFFB51353B}" dt="2020-07-31T14:35:00.272" v="8057" actId="1076"/>
          <ac:picMkLst>
            <pc:docMk/>
            <pc:sldMk cId="4203705819" sldId="276"/>
            <ac:picMk id="4" creationId="{2ED5D4DE-B058-4758-92C7-34F7CFF3538E}"/>
          </ac:picMkLst>
        </pc:picChg>
        <pc:picChg chg="add mod">
          <ac:chgData name="Chris Kukla" userId="abae3979-b31b-467a-bd58-b57306ecd4d5" providerId="ADAL" clId="{682307EE-39C4-4F82-BB11-19DFFB51353B}" dt="2020-07-31T14:35:06.929" v="8058" actId="1076"/>
          <ac:picMkLst>
            <pc:docMk/>
            <pc:sldMk cId="4203705819" sldId="276"/>
            <ac:picMk id="11" creationId="{58B51E1A-2838-4102-9314-F10301840727}"/>
          </ac:picMkLst>
        </pc:picChg>
        <pc:picChg chg="add mod">
          <ac:chgData name="Chris Kukla" userId="abae3979-b31b-467a-bd58-b57306ecd4d5" providerId="ADAL" clId="{682307EE-39C4-4F82-BB11-19DFFB51353B}" dt="2020-07-31T14:35:19.696" v="8061" actId="1076"/>
          <ac:picMkLst>
            <pc:docMk/>
            <pc:sldMk cId="4203705819" sldId="276"/>
            <ac:picMk id="13" creationId="{C543ADDF-5471-476E-959A-5851C50662C9}"/>
          </ac:picMkLst>
        </pc:picChg>
        <pc:picChg chg="add mod">
          <ac:chgData name="Chris Kukla" userId="abae3979-b31b-467a-bd58-b57306ecd4d5" providerId="ADAL" clId="{682307EE-39C4-4F82-BB11-19DFFB51353B}" dt="2020-07-31T14:35:15.540" v="8060" actId="1076"/>
          <ac:picMkLst>
            <pc:docMk/>
            <pc:sldMk cId="4203705819" sldId="276"/>
            <ac:picMk id="15" creationId="{E6EA73CA-0E7A-4264-8388-DDD8CA2D22B2}"/>
          </ac:picMkLst>
        </pc:picChg>
        <pc:picChg chg="add mod">
          <ac:chgData name="Chris Kukla" userId="abae3979-b31b-467a-bd58-b57306ecd4d5" providerId="ADAL" clId="{682307EE-39C4-4F82-BB11-19DFFB51353B}" dt="2020-07-31T15:37:56.173" v="8477" actId="1076"/>
          <ac:picMkLst>
            <pc:docMk/>
            <pc:sldMk cId="4203705819" sldId="276"/>
            <ac:picMk id="16" creationId="{76E7CF54-50A3-4B4B-9763-9B99B40AC5BB}"/>
          </ac:picMkLst>
        </pc:picChg>
      </pc:sldChg>
      <pc:sldChg chg="new del">
        <pc:chgData name="Chris Kukla" userId="abae3979-b31b-467a-bd58-b57306ecd4d5" providerId="ADAL" clId="{682307EE-39C4-4F82-BB11-19DFFB51353B}" dt="2020-07-31T14:32:10.529" v="8037" actId="2696"/>
        <pc:sldMkLst>
          <pc:docMk/>
          <pc:sldMk cId="2254037022" sldId="277"/>
        </pc:sldMkLst>
      </pc:sldChg>
      <pc:sldChg chg="addSp delSp modSp new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2714655728" sldId="277"/>
        </pc:sldMkLst>
        <pc:spChg chg="mod">
          <ac:chgData name="Chris Kukla" userId="abae3979-b31b-467a-bd58-b57306ecd4d5" providerId="ADAL" clId="{682307EE-39C4-4F82-BB11-19DFFB51353B}" dt="2020-07-31T14:43:51.525" v="8273" actId="26606"/>
          <ac:spMkLst>
            <pc:docMk/>
            <pc:sldMk cId="2714655728" sldId="277"/>
            <ac:spMk id="2" creationId="{EAD5B010-FE40-4F44-BA5A-83BCA6D6A503}"/>
          </ac:spMkLst>
        </pc:spChg>
        <pc:spChg chg="add del mod">
          <ac:chgData name="Chris Kukla" userId="abae3979-b31b-467a-bd58-b57306ecd4d5" providerId="ADAL" clId="{682307EE-39C4-4F82-BB11-19DFFB51353B}" dt="2020-07-31T14:40:36.642" v="8146"/>
          <ac:spMkLst>
            <pc:docMk/>
            <pc:sldMk cId="2714655728" sldId="277"/>
            <ac:spMk id="3" creationId="{68D6CDBC-8AF6-42D3-88D8-B3197377F8E4}"/>
          </ac:spMkLst>
        </pc:spChg>
        <pc:spChg chg="add del">
          <ac:chgData name="Chris Kukla" userId="abae3979-b31b-467a-bd58-b57306ecd4d5" providerId="ADAL" clId="{682307EE-39C4-4F82-BB11-19DFFB51353B}" dt="2020-07-31T14:40:21.202" v="8144" actId="26606"/>
          <ac:spMkLst>
            <pc:docMk/>
            <pc:sldMk cId="2714655728" sldId="277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40:21.202" v="8144" actId="26606"/>
          <ac:spMkLst>
            <pc:docMk/>
            <pc:sldMk cId="2714655728" sldId="277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41:22.897" v="8199" actId="26606"/>
          <ac:spMkLst>
            <pc:docMk/>
            <pc:sldMk cId="2714655728" sldId="277"/>
            <ac:spMk id="11" creationId="{4AC0CD9D-7610-4620-93B4-798CCD9AB581}"/>
          </ac:spMkLst>
        </pc:spChg>
        <pc:spChg chg="add del">
          <ac:chgData name="Chris Kukla" userId="abae3979-b31b-467a-bd58-b57306ecd4d5" providerId="ADAL" clId="{682307EE-39C4-4F82-BB11-19DFFB51353B}" dt="2020-07-31T14:40:21.202" v="8144" actId="26606"/>
          <ac:spMkLst>
            <pc:docMk/>
            <pc:sldMk cId="2714655728" sldId="277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4:43:15.005" v="8229" actId="26606"/>
          <ac:spMkLst>
            <pc:docMk/>
            <pc:sldMk cId="2714655728" sldId="277"/>
            <ac:spMk id="13" creationId="{EE4E366E-272A-409E-840F-9A6A64A9E3FF}"/>
          </ac:spMkLst>
        </pc:spChg>
        <pc:spChg chg="add del">
          <ac:chgData name="Chris Kukla" userId="abae3979-b31b-467a-bd58-b57306ecd4d5" providerId="ADAL" clId="{682307EE-39C4-4F82-BB11-19DFFB51353B}" dt="2020-07-31T14:40:21.202" v="8144" actId="26606"/>
          <ac:spMkLst>
            <pc:docMk/>
            <pc:sldMk cId="2714655728" sldId="277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4:43:15.005" v="8229" actId="26606"/>
          <ac:spMkLst>
            <pc:docMk/>
            <pc:sldMk cId="2714655728" sldId="277"/>
            <ac:spMk id="15" creationId="{A721560C-E4AB-4287-A29C-3F6916794CB9}"/>
          </ac:spMkLst>
        </pc:spChg>
        <pc:spChg chg="add del">
          <ac:chgData name="Chris Kukla" userId="abae3979-b31b-467a-bd58-b57306ecd4d5" providerId="ADAL" clId="{682307EE-39C4-4F82-BB11-19DFFB51353B}" dt="2020-07-31T14:43:15.005" v="8229" actId="26606"/>
          <ac:spMkLst>
            <pc:docMk/>
            <pc:sldMk cId="2714655728" sldId="277"/>
            <ac:spMk id="17" creationId="{DF6CFF07-D953-4F9C-9A0E-E0A6AACB6158}"/>
          </ac:spMkLst>
        </pc:spChg>
        <pc:spChg chg="add del">
          <ac:chgData name="Chris Kukla" userId="abae3979-b31b-467a-bd58-b57306ecd4d5" providerId="ADAL" clId="{682307EE-39C4-4F82-BB11-19DFFB51353B}" dt="2020-07-31T14:41:22.897" v="8199" actId="26606"/>
          <ac:spMkLst>
            <pc:docMk/>
            <pc:sldMk cId="2714655728" sldId="277"/>
            <ac:spMk id="20" creationId="{DE4D62F9-188E-4530-84C2-24BDEE4BEB82}"/>
          </ac:spMkLst>
        </pc:spChg>
        <pc:spChg chg="add del">
          <ac:chgData name="Chris Kukla" userId="abae3979-b31b-467a-bd58-b57306ecd4d5" providerId="ADAL" clId="{682307EE-39C4-4F82-BB11-19DFFB51353B}" dt="2020-07-31T14:41:22.897" v="8199" actId="26606"/>
          <ac:spMkLst>
            <pc:docMk/>
            <pc:sldMk cId="2714655728" sldId="277"/>
            <ac:spMk id="22" creationId="{757B325C-3E35-45CF-9D07-3BCB281F3B9C}"/>
          </ac:spMkLst>
        </pc:spChg>
        <pc:spChg chg="add del">
          <ac:chgData name="Chris Kukla" userId="abae3979-b31b-467a-bd58-b57306ecd4d5" providerId="ADAL" clId="{682307EE-39C4-4F82-BB11-19DFFB51353B}" dt="2020-07-31T14:40:12.865" v="8130" actId="26606"/>
          <ac:spMkLst>
            <pc:docMk/>
            <pc:sldMk cId="2714655728" sldId="277"/>
            <ac:spMk id="23" creationId="{4AC0CD9D-7610-4620-93B4-798CCD9AB581}"/>
          </ac:spMkLst>
        </pc:spChg>
        <pc:spChg chg="add del">
          <ac:chgData name="Chris Kukla" userId="abae3979-b31b-467a-bd58-b57306ecd4d5" providerId="ADAL" clId="{682307EE-39C4-4F82-BB11-19DFFB51353B}" dt="2020-07-31T14:41:22.897" v="8199" actId="26606"/>
          <ac:spMkLst>
            <pc:docMk/>
            <pc:sldMk cId="2714655728" sldId="277"/>
            <ac:spMk id="24" creationId="{C24BEC42-AFF3-40D1-93A2-A27A42E1E23C}"/>
          </ac:spMkLst>
        </pc:spChg>
        <pc:spChg chg="add del">
          <ac:chgData name="Chris Kukla" userId="abae3979-b31b-467a-bd58-b57306ecd4d5" providerId="ADAL" clId="{682307EE-39C4-4F82-BB11-19DFFB51353B}" dt="2020-07-31T14:41:22.897" v="8199" actId="26606"/>
          <ac:spMkLst>
            <pc:docMk/>
            <pc:sldMk cId="2714655728" sldId="277"/>
            <ac:spMk id="26" creationId="{608F427C-1EC9-4280-9367-F2B3AA063E82}"/>
          </ac:spMkLst>
        </pc:spChg>
        <pc:spChg chg="add del">
          <ac:chgData name="Chris Kukla" userId="abae3979-b31b-467a-bd58-b57306ecd4d5" providerId="ADAL" clId="{682307EE-39C4-4F82-BB11-19DFFB51353B}" dt="2020-07-31T14:41:22.897" v="8199" actId="26606"/>
          <ac:spMkLst>
            <pc:docMk/>
            <pc:sldMk cId="2714655728" sldId="277"/>
            <ac:spMk id="28" creationId="{F98810A7-E114-447A-A7D6-69B27CFB5650}"/>
          </ac:spMkLst>
        </pc:spChg>
        <pc:spChg chg="add del">
          <ac:chgData name="Chris Kukla" userId="abae3979-b31b-467a-bd58-b57306ecd4d5" providerId="ADAL" clId="{682307EE-39C4-4F82-BB11-19DFFB51353B}" dt="2020-07-31T14:40:12.865" v="8130" actId="26606"/>
          <ac:spMkLst>
            <pc:docMk/>
            <pc:sldMk cId="2714655728" sldId="277"/>
            <ac:spMk id="29" creationId="{DE4D62F9-188E-4530-84C2-24BDEE4BEB82}"/>
          </ac:spMkLst>
        </pc:spChg>
        <pc:spChg chg="add del">
          <ac:chgData name="Chris Kukla" userId="abae3979-b31b-467a-bd58-b57306ecd4d5" providerId="ADAL" clId="{682307EE-39C4-4F82-BB11-19DFFB51353B}" dt="2020-07-31T14:43:15.005" v="8229" actId="26606"/>
          <ac:spMkLst>
            <pc:docMk/>
            <pc:sldMk cId="2714655728" sldId="277"/>
            <ac:spMk id="30" creationId="{DAA4FEEE-0B5F-41BF-825D-60F9FB089568}"/>
          </ac:spMkLst>
        </pc:spChg>
        <pc:spChg chg="add del">
          <ac:chgData name="Chris Kukla" userId="abae3979-b31b-467a-bd58-b57306ecd4d5" providerId="ADAL" clId="{682307EE-39C4-4F82-BB11-19DFFB51353B}" dt="2020-07-31T14:40:12.865" v="8130" actId="26606"/>
          <ac:spMkLst>
            <pc:docMk/>
            <pc:sldMk cId="2714655728" sldId="277"/>
            <ac:spMk id="31" creationId="{757B325C-3E35-45CF-9D07-3BCB281F3B9C}"/>
          </ac:spMkLst>
        </pc:spChg>
        <pc:spChg chg="add del">
          <ac:chgData name="Chris Kukla" userId="abae3979-b31b-467a-bd58-b57306ecd4d5" providerId="ADAL" clId="{682307EE-39C4-4F82-BB11-19DFFB51353B}" dt="2020-07-31T14:43:15.005" v="8229" actId="26606"/>
          <ac:spMkLst>
            <pc:docMk/>
            <pc:sldMk cId="2714655728" sldId="277"/>
            <ac:spMk id="32" creationId="{81E013AD-3AA9-4507-A88A-FCBA19300489}"/>
          </ac:spMkLst>
        </pc:spChg>
        <pc:spChg chg="add del">
          <ac:chgData name="Chris Kukla" userId="abae3979-b31b-467a-bd58-b57306ecd4d5" providerId="ADAL" clId="{682307EE-39C4-4F82-BB11-19DFFB51353B}" dt="2020-07-31T14:40:12.865" v="8130" actId="26606"/>
          <ac:spMkLst>
            <pc:docMk/>
            <pc:sldMk cId="2714655728" sldId="277"/>
            <ac:spMk id="33" creationId="{C24BEC42-AFF3-40D1-93A2-A27A42E1E23C}"/>
          </ac:spMkLst>
        </pc:spChg>
        <pc:spChg chg="add del">
          <ac:chgData name="Chris Kukla" userId="abae3979-b31b-467a-bd58-b57306ecd4d5" providerId="ADAL" clId="{682307EE-39C4-4F82-BB11-19DFFB51353B}" dt="2020-07-31T14:40:12.865" v="8130" actId="26606"/>
          <ac:spMkLst>
            <pc:docMk/>
            <pc:sldMk cId="2714655728" sldId="277"/>
            <ac:spMk id="35" creationId="{608F427C-1EC9-4280-9367-F2B3AA063E82}"/>
          </ac:spMkLst>
        </pc:spChg>
        <pc:spChg chg="add del">
          <ac:chgData name="Chris Kukla" userId="abae3979-b31b-467a-bd58-b57306ecd4d5" providerId="ADAL" clId="{682307EE-39C4-4F82-BB11-19DFFB51353B}" dt="2020-07-31T14:40:12.865" v="8130" actId="26606"/>
          <ac:spMkLst>
            <pc:docMk/>
            <pc:sldMk cId="2714655728" sldId="277"/>
            <ac:spMk id="37" creationId="{F98810A7-E114-447A-A7D6-69B27CFB5650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4655728" sldId="277"/>
            <ac:spMk id="38" creationId="{4AC0CD9D-7610-4620-93B4-798CCD9AB581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4655728" sldId="277"/>
            <ac:spMk id="41" creationId="{DE4D62F9-188E-4530-84C2-24BDEE4BEB82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4655728" sldId="277"/>
            <ac:spMk id="42" creationId="{757B325C-3E35-45CF-9D07-3BCB281F3B9C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4655728" sldId="277"/>
            <ac:spMk id="43" creationId="{C24BEC42-AFF3-40D1-93A2-A27A42E1E23C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4655728" sldId="277"/>
            <ac:spMk id="44" creationId="{608F427C-1EC9-4280-9367-F2B3AA063E82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4655728" sldId="277"/>
            <ac:spMk id="45" creationId="{F98810A7-E114-447A-A7D6-69B27CFB5650}"/>
          </ac:spMkLst>
        </pc:spChg>
        <pc:picChg chg="add del mod">
          <ac:chgData name="Chris Kukla" userId="abae3979-b31b-467a-bd58-b57306ecd4d5" providerId="ADAL" clId="{682307EE-39C4-4F82-BB11-19DFFB51353B}" dt="2020-07-31T14:40:17.905" v="8138"/>
          <ac:picMkLst>
            <pc:docMk/>
            <pc:sldMk cId="2714655728" sldId="277"/>
            <ac:picMk id="4" creationId="{6244A274-CDE6-45CD-8A87-99D8E41CCE6E}"/>
          </ac:picMkLst>
        </pc:picChg>
        <pc:picChg chg="add mod">
          <ac:chgData name="Chris Kukla" userId="abae3979-b31b-467a-bd58-b57306ecd4d5" providerId="ADAL" clId="{682307EE-39C4-4F82-BB11-19DFFB51353B}" dt="2020-07-31T15:37:42.047" v="8474" actId="1076"/>
          <ac:picMkLst>
            <pc:docMk/>
            <pc:sldMk cId="2714655728" sldId="277"/>
            <ac:picMk id="5" creationId="{8EB651CC-A0DC-44AE-AC12-210AD83D99AE}"/>
          </ac:picMkLst>
        </pc:picChg>
        <pc:picChg chg="add mod">
          <ac:chgData name="Chris Kukla" userId="abae3979-b31b-467a-bd58-b57306ecd4d5" providerId="ADAL" clId="{682307EE-39C4-4F82-BB11-19DFFB51353B}" dt="2020-07-31T15:38:12.002" v="8480" actId="1076"/>
          <ac:picMkLst>
            <pc:docMk/>
            <pc:sldMk cId="2714655728" sldId="277"/>
            <ac:picMk id="6" creationId="{9FE5AB65-19ED-433C-AAC2-0CDBCE7FE332}"/>
          </ac:picMkLst>
        </pc:picChg>
        <pc:picChg chg="add del">
          <ac:chgData name="Chris Kukla" userId="abae3979-b31b-467a-bd58-b57306ecd4d5" providerId="ADAL" clId="{682307EE-39C4-4F82-BB11-19DFFB51353B}" dt="2020-07-31T14:41:22.897" v="8199" actId="26606"/>
          <ac:picMkLst>
            <pc:docMk/>
            <pc:sldMk cId="2714655728" sldId="277"/>
            <ac:picMk id="7" creationId="{41B68C77-138E-4BF7-A276-BD0C78A4219F}"/>
          </ac:picMkLst>
        </pc:picChg>
        <pc:picChg chg="add del">
          <ac:chgData name="Chris Kukla" userId="abae3979-b31b-467a-bd58-b57306ecd4d5" providerId="ADAL" clId="{682307EE-39C4-4F82-BB11-19DFFB51353B}" dt="2020-07-31T14:41:22.897" v="8199" actId="26606"/>
          <ac:picMkLst>
            <pc:docMk/>
            <pc:sldMk cId="2714655728" sldId="277"/>
            <ac:picMk id="9" creationId="{7C268552-D473-46ED-B1B8-422042C4DEF1}"/>
          </ac:picMkLst>
        </pc:picChg>
        <pc:picChg chg="add del">
          <ac:chgData name="Chris Kukla" userId="abae3979-b31b-467a-bd58-b57306ecd4d5" providerId="ADAL" clId="{682307EE-39C4-4F82-BB11-19DFFB51353B}" dt="2020-07-31T14:41:22.897" v="8199" actId="26606"/>
          <ac:picMkLst>
            <pc:docMk/>
            <pc:sldMk cId="2714655728" sldId="277"/>
            <ac:picMk id="16" creationId="{B9238B3E-24AA-439A-B527-6C5DF6D72145}"/>
          </ac:picMkLst>
        </pc:picChg>
        <pc:picChg chg="add del">
          <ac:chgData name="Chris Kukla" userId="abae3979-b31b-467a-bd58-b57306ecd4d5" providerId="ADAL" clId="{682307EE-39C4-4F82-BB11-19DFFB51353B}" dt="2020-07-31T14:41:22.897" v="8199" actId="26606"/>
          <ac:picMkLst>
            <pc:docMk/>
            <pc:sldMk cId="2714655728" sldId="277"/>
            <ac:picMk id="18" creationId="{69F01145-BEA3-4CBF-AA21-10077B948CA8}"/>
          </ac:picMkLst>
        </pc:picChg>
        <pc:picChg chg="add del">
          <ac:chgData name="Chris Kukla" userId="abae3979-b31b-467a-bd58-b57306ecd4d5" providerId="ADAL" clId="{682307EE-39C4-4F82-BB11-19DFFB51353B}" dt="2020-07-31T14:40:12.865" v="8130" actId="26606"/>
          <ac:picMkLst>
            <pc:docMk/>
            <pc:sldMk cId="2714655728" sldId="277"/>
            <ac:picMk id="19" creationId="{41B68C77-138E-4BF7-A276-BD0C78A4219F}"/>
          </ac:picMkLst>
        </pc:picChg>
        <pc:picChg chg="add del">
          <ac:chgData name="Chris Kukla" userId="abae3979-b31b-467a-bd58-b57306ecd4d5" providerId="ADAL" clId="{682307EE-39C4-4F82-BB11-19DFFB51353B}" dt="2020-07-31T14:40:12.865" v="8130" actId="26606"/>
          <ac:picMkLst>
            <pc:docMk/>
            <pc:sldMk cId="2714655728" sldId="277"/>
            <ac:picMk id="21" creationId="{7C268552-D473-46ED-B1B8-422042C4DEF1}"/>
          </ac:picMkLst>
        </pc:picChg>
        <pc:picChg chg="add del">
          <ac:chgData name="Chris Kukla" userId="abae3979-b31b-467a-bd58-b57306ecd4d5" providerId="ADAL" clId="{682307EE-39C4-4F82-BB11-19DFFB51353B}" dt="2020-07-31T14:40:12.865" v="8130" actId="26606"/>
          <ac:picMkLst>
            <pc:docMk/>
            <pc:sldMk cId="2714655728" sldId="277"/>
            <ac:picMk id="25" creationId="{B9238B3E-24AA-439A-B527-6C5DF6D72145}"/>
          </ac:picMkLst>
        </pc:picChg>
        <pc:picChg chg="add del">
          <ac:chgData name="Chris Kukla" userId="abae3979-b31b-467a-bd58-b57306ecd4d5" providerId="ADAL" clId="{682307EE-39C4-4F82-BB11-19DFFB51353B}" dt="2020-07-31T14:40:12.865" v="8130" actId="26606"/>
          <ac:picMkLst>
            <pc:docMk/>
            <pc:sldMk cId="2714655728" sldId="277"/>
            <ac:picMk id="27" creationId="{69F01145-BEA3-4CBF-AA21-10077B948CA8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4655728" sldId="277"/>
            <ac:picMk id="34" creationId="{41B68C77-138E-4BF7-A276-BD0C78A4219F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4655728" sldId="277"/>
            <ac:picMk id="36" creationId="{7C268552-D473-46ED-B1B8-422042C4DEF1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4655728" sldId="277"/>
            <ac:picMk id="39" creationId="{B9238B3E-24AA-439A-B527-6C5DF6D72145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4655728" sldId="277"/>
            <ac:picMk id="40" creationId="{69F01145-BEA3-4CBF-AA21-10077B948CA8}"/>
          </ac:picMkLst>
        </pc:picChg>
      </pc:sldChg>
      <pc:sldChg chg="addSp delSp modSp new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27182202" sldId="278"/>
        </pc:sldMkLst>
        <pc:spChg chg="mod">
          <ac:chgData name="Chris Kukla" userId="abae3979-b31b-467a-bd58-b57306ecd4d5" providerId="ADAL" clId="{682307EE-39C4-4F82-BB11-19DFFB51353B}" dt="2020-07-31T14:49:57.800" v="8326" actId="26606"/>
          <ac:spMkLst>
            <pc:docMk/>
            <pc:sldMk cId="27182202" sldId="278"/>
            <ac:spMk id="2" creationId="{8C141A34-803E-492D-A53A-A983239F62DF}"/>
          </ac:spMkLst>
        </pc:spChg>
        <pc:spChg chg="del mod">
          <ac:chgData name="Chris Kukla" userId="abae3979-b31b-467a-bd58-b57306ecd4d5" providerId="ADAL" clId="{682307EE-39C4-4F82-BB11-19DFFB51353B}" dt="2020-07-31T14:49:54.191" v="8325" actId="22"/>
          <ac:spMkLst>
            <pc:docMk/>
            <pc:sldMk cId="27182202" sldId="278"/>
            <ac:spMk id="3" creationId="{384F3896-22BE-49B2-B42E-B95F998D1A97}"/>
          </ac:spMkLst>
        </pc:spChg>
        <pc:spChg chg="add del">
          <ac:chgData name="Chris Kukla" userId="abae3979-b31b-467a-bd58-b57306ecd4d5" providerId="ADAL" clId="{682307EE-39C4-4F82-BB11-19DFFB51353B}" dt="2020-07-31T14:49:57.800" v="8326" actId="26606"/>
          <ac:spMkLst>
            <pc:docMk/>
            <pc:sldMk cId="27182202" sldId="278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4:49:57.800" v="8326" actId="26606"/>
          <ac:spMkLst>
            <pc:docMk/>
            <pc:sldMk cId="27182202" sldId="278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4:49:57.800" v="8326" actId="26606"/>
          <ac:spMkLst>
            <pc:docMk/>
            <pc:sldMk cId="27182202" sldId="278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4:49:57.800" v="8326" actId="26606"/>
          <ac:spMkLst>
            <pc:docMk/>
            <pc:sldMk cId="27182202" sldId="278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82202" sldId="278"/>
            <ac:spMk id="23" creationId="{4AC0CD9D-7610-4620-93B4-798CCD9AB581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82202" sldId="278"/>
            <ac:spMk id="29" creationId="{DE4D62F9-188E-4530-84C2-24BDEE4BEB82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82202" sldId="278"/>
            <ac:spMk id="31" creationId="{757B325C-3E35-45CF-9D07-3BCB281F3B9C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82202" sldId="278"/>
            <ac:spMk id="33" creationId="{C24BEC42-AFF3-40D1-93A2-A27A42E1E23C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82202" sldId="278"/>
            <ac:spMk id="35" creationId="{608F427C-1EC9-4280-9367-F2B3AA063E82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7182202" sldId="278"/>
            <ac:spMk id="37" creationId="{F98810A7-E114-447A-A7D6-69B27CFB5650}"/>
          </ac:spMkLst>
        </pc:spChg>
        <pc:picChg chg="add mod ord">
          <ac:chgData name="Chris Kukla" userId="abae3979-b31b-467a-bd58-b57306ecd4d5" providerId="ADAL" clId="{682307EE-39C4-4F82-BB11-19DFFB51353B}" dt="2020-07-31T15:37:25.063" v="8470" actId="1076"/>
          <ac:picMkLst>
            <pc:docMk/>
            <pc:sldMk cId="27182202" sldId="278"/>
            <ac:picMk id="5" creationId="{28A94082-1669-460E-B008-102DB841789D}"/>
          </ac:picMkLst>
        </pc:picChg>
        <pc:picChg chg="add mod">
          <ac:chgData name="Chris Kukla" userId="abae3979-b31b-467a-bd58-b57306ecd4d5" providerId="ADAL" clId="{682307EE-39C4-4F82-BB11-19DFFB51353B}" dt="2020-07-31T15:37:27.016" v="8471" actId="1076"/>
          <ac:picMkLst>
            <pc:docMk/>
            <pc:sldMk cId="27182202" sldId="278"/>
            <ac:picMk id="6" creationId="{8A498744-1ECB-4FBB-A68F-0AB77DD0CF35}"/>
          </ac:picMkLst>
        </pc:picChg>
        <pc:picChg chg="add mod">
          <ac:chgData name="Chris Kukla" userId="abae3979-b31b-467a-bd58-b57306ecd4d5" providerId="ADAL" clId="{682307EE-39C4-4F82-BB11-19DFFB51353B}" dt="2020-07-31T15:36:52.043" v="8464" actId="1076"/>
          <ac:picMkLst>
            <pc:docMk/>
            <pc:sldMk cId="27182202" sldId="278"/>
            <ac:picMk id="7" creationId="{FA5BD74C-3B76-49CC-A92F-0162E03BCD64}"/>
          </ac:picMkLst>
        </pc:picChg>
        <pc:picChg chg="add mod">
          <ac:chgData name="Chris Kukla" userId="abae3979-b31b-467a-bd58-b57306ecd4d5" providerId="ADAL" clId="{682307EE-39C4-4F82-BB11-19DFFB51353B}" dt="2020-07-31T15:37:12.795" v="8468" actId="1076"/>
          <ac:picMkLst>
            <pc:docMk/>
            <pc:sldMk cId="27182202" sldId="278"/>
            <ac:picMk id="9" creationId="{B3D94D20-6628-4EDE-A756-10A29AF732F2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82202" sldId="278"/>
            <ac:picMk id="19" creationId="{41B68C77-138E-4BF7-A276-BD0C78A4219F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82202" sldId="278"/>
            <ac:picMk id="21" creationId="{7C268552-D473-46ED-B1B8-422042C4DEF1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82202" sldId="278"/>
            <ac:picMk id="25" creationId="{B9238B3E-24AA-439A-B527-6C5DF6D72145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7182202" sldId="278"/>
            <ac:picMk id="27" creationId="{69F01145-BEA3-4CBF-AA21-10077B948CA8}"/>
          </ac:picMkLst>
        </pc:picChg>
      </pc:sldChg>
      <pc:sldChg chg="addSp delSp modSp new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306189636" sldId="279"/>
        </pc:sldMkLst>
        <pc:spChg chg="mod">
          <ac:chgData name="Chris Kukla" userId="abae3979-b31b-467a-bd58-b57306ecd4d5" providerId="ADAL" clId="{682307EE-39C4-4F82-BB11-19DFFB51353B}" dt="2020-07-31T14:54:25.734" v="8363" actId="20577"/>
          <ac:spMkLst>
            <pc:docMk/>
            <pc:sldMk cId="306189636" sldId="279"/>
            <ac:spMk id="2" creationId="{A4BBF2DC-39C1-450E-8B43-D11A977CDE47}"/>
          </ac:spMkLst>
        </pc:spChg>
        <pc:spChg chg="mod">
          <ac:chgData name="Chris Kukla" userId="abae3979-b31b-467a-bd58-b57306ecd4d5" providerId="ADAL" clId="{682307EE-39C4-4F82-BB11-19DFFB51353B}" dt="2020-07-31T14:54:42.204" v="8365" actId="27636"/>
          <ac:spMkLst>
            <pc:docMk/>
            <pc:sldMk cId="306189636" sldId="279"/>
            <ac:spMk id="3" creationId="{DBEC4551-E952-486C-BD44-205620DC0EF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06189636" sldId="279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06189636" sldId="279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06189636" sldId="279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306189636" sldId="279"/>
            <ac:spMk id="14" creationId="{6A681326-1C9D-44A3-A627-3871BDAE4127}"/>
          </ac:spMkLst>
        </pc:spChg>
        <pc:picChg chg="add mod">
          <ac:chgData name="Chris Kukla" userId="abae3979-b31b-467a-bd58-b57306ecd4d5" providerId="ADAL" clId="{682307EE-39C4-4F82-BB11-19DFFB51353B}" dt="2020-07-31T15:35:58.898" v="8461" actId="1076"/>
          <ac:picMkLst>
            <pc:docMk/>
            <pc:sldMk cId="306189636" sldId="279"/>
            <ac:picMk id="4" creationId="{71F6A79A-C172-44CF-AB83-8988360C6870}"/>
          </ac:picMkLst>
        </pc:picChg>
      </pc:sldChg>
      <pc:sldChg chg="addSp delSp modSp new mod setBg setClrOvrMap delDesignElem">
        <pc:chgData name="Chris Kukla" userId="abae3979-b31b-467a-bd58-b57306ecd4d5" providerId="ADAL" clId="{682307EE-39C4-4F82-BB11-19DFFB51353B}" dt="2020-07-31T16:33:28.386" v="8631"/>
        <pc:sldMkLst>
          <pc:docMk/>
          <pc:sldMk cId="2613804270" sldId="280"/>
        </pc:sldMkLst>
        <pc:spChg chg="mod">
          <ac:chgData name="Chris Kukla" userId="abae3979-b31b-467a-bd58-b57306ecd4d5" providerId="ADAL" clId="{682307EE-39C4-4F82-BB11-19DFFB51353B}" dt="2020-07-31T15:04:45.990" v="8444" actId="26606"/>
          <ac:spMkLst>
            <pc:docMk/>
            <pc:sldMk cId="2613804270" sldId="280"/>
            <ac:spMk id="2" creationId="{01775D8E-34B8-4BC3-97B3-08ADE57D8674}"/>
          </ac:spMkLst>
        </pc:spChg>
        <pc:spChg chg="add del mod">
          <ac:chgData name="Chris Kukla" userId="abae3979-b31b-467a-bd58-b57306ecd4d5" providerId="ADAL" clId="{682307EE-39C4-4F82-BB11-19DFFB51353B}" dt="2020-07-31T15:03:29.812" v="8426"/>
          <ac:spMkLst>
            <pc:docMk/>
            <pc:sldMk cId="2613804270" sldId="280"/>
            <ac:spMk id="3" creationId="{86187E23-8A65-4C84-922F-7F03AFDE253E}"/>
          </ac:spMkLst>
        </pc:spChg>
        <pc:spChg chg="add del">
          <ac:chgData name="Chris Kukla" userId="abae3979-b31b-467a-bd58-b57306ecd4d5" providerId="ADAL" clId="{682307EE-39C4-4F82-BB11-19DFFB51353B}" dt="2020-07-31T15:04:45.990" v="8444" actId="26606"/>
          <ac:spMkLst>
            <pc:docMk/>
            <pc:sldMk cId="2613804270" sldId="280"/>
            <ac:spMk id="8" creationId="{74CD14DB-BB81-479F-A1FC-1C75640E9F84}"/>
          </ac:spMkLst>
        </pc:spChg>
        <pc:spChg chg="add del">
          <ac:chgData name="Chris Kukla" userId="abae3979-b31b-467a-bd58-b57306ecd4d5" providerId="ADAL" clId="{682307EE-39C4-4F82-BB11-19DFFB51353B}" dt="2020-07-31T15:04:45.990" v="8444" actId="26606"/>
          <ac:spMkLst>
            <pc:docMk/>
            <pc:sldMk cId="2613804270" sldId="280"/>
            <ac:spMk id="10" creationId="{C943A91B-7CA7-4592-A975-73B1BF8C4C74}"/>
          </ac:spMkLst>
        </pc:spChg>
        <pc:spChg chg="add del">
          <ac:chgData name="Chris Kukla" userId="abae3979-b31b-467a-bd58-b57306ecd4d5" providerId="ADAL" clId="{682307EE-39C4-4F82-BB11-19DFFB51353B}" dt="2020-07-31T15:04:45.990" v="8444" actId="26606"/>
          <ac:spMkLst>
            <pc:docMk/>
            <pc:sldMk cId="2613804270" sldId="280"/>
            <ac:spMk id="12" creationId="{EC471314-E46A-414B-8D91-74880E84F187}"/>
          </ac:spMkLst>
        </pc:spChg>
        <pc:spChg chg="add del">
          <ac:chgData name="Chris Kukla" userId="abae3979-b31b-467a-bd58-b57306ecd4d5" providerId="ADAL" clId="{682307EE-39C4-4F82-BB11-19DFFB51353B}" dt="2020-07-31T15:04:45.990" v="8444" actId="26606"/>
          <ac:spMkLst>
            <pc:docMk/>
            <pc:sldMk cId="2613804270" sldId="280"/>
            <ac:spMk id="14" creationId="{6A681326-1C9D-44A3-A627-3871BDAE4127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613804270" sldId="280"/>
            <ac:spMk id="18" creationId="{D42CF425-7213-4F89-B0FF-4C2BDDD9C680}"/>
          </ac:spMkLst>
        </pc:spChg>
        <pc:spChg chg="add del">
          <ac:chgData name="Chris Kukla" userId="abae3979-b31b-467a-bd58-b57306ecd4d5" providerId="ADAL" clId="{682307EE-39C4-4F82-BB11-19DFFB51353B}" dt="2020-07-31T15:04:25.472" v="8435" actId="26606"/>
          <ac:spMkLst>
            <pc:docMk/>
            <pc:sldMk cId="2613804270" sldId="280"/>
            <ac:spMk id="23" creationId="{D42CF425-7213-4F89-B0FF-4C2BDDD9C680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613804270" sldId="280"/>
            <ac:spMk id="24" creationId="{202A25CB-1ED1-4C87-AB49-8D3BC684D1CE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613804270" sldId="280"/>
            <ac:spMk id="26" creationId="{3484F10F-334C-431A-8E30-B66B496C56E8}"/>
          </ac:spMkLst>
        </pc:spChg>
        <pc:spChg chg="add del">
          <ac:chgData name="Chris Kukla" userId="abae3979-b31b-467a-bd58-b57306ecd4d5" providerId="ADAL" clId="{682307EE-39C4-4F82-BB11-19DFFB51353B}" dt="2020-07-31T16:33:28.386" v="8631"/>
          <ac:spMkLst>
            <pc:docMk/>
            <pc:sldMk cId="2613804270" sldId="280"/>
            <ac:spMk id="28" creationId="{AEA0BB24-2B23-4B19-996F-58DA607EE280}"/>
          </ac:spMkLst>
        </pc:spChg>
        <pc:spChg chg="add del">
          <ac:chgData name="Chris Kukla" userId="abae3979-b31b-467a-bd58-b57306ecd4d5" providerId="ADAL" clId="{682307EE-39C4-4F82-BB11-19DFFB51353B}" dt="2020-07-31T15:04:25.472" v="8435" actId="26606"/>
          <ac:spMkLst>
            <pc:docMk/>
            <pc:sldMk cId="2613804270" sldId="280"/>
            <ac:spMk id="29" creationId="{202A25CB-1ED1-4C87-AB49-8D3BC684D1CE}"/>
          </ac:spMkLst>
        </pc:spChg>
        <pc:spChg chg="add del">
          <ac:chgData name="Chris Kukla" userId="abae3979-b31b-467a-bd58-b57306ecd4d5" providerId="ADAL" clId="{682307EE-39C4-4F82-BB11-19DFFB51353B}" dt="2020-07-31T15:04:25.472" v="8435" actId="26606"/>
          <ac:spMkLst>
            <pc:docMk/>
            <pc:sldMk cId="2613804270" sldId="280"/>
            <ac:spMk id="31" creationId="{3484F10F-334C-431A-8E30-B66B496C56E8}"/>
          </ac:spMkLst>
        </pc:spChg>
        <pc:spChg chg="add del">
          <ac:chgData name="Chris Kukla" userId="abae3979-b31b-467a-bd58-b57306ecd4d5" providerId="ADAL" clId="{682307EE-39C4-4F82-BB11-19DFFB51353B}" dt="2020-07-31T15:04:25.472" v="8435" actId="26606"/>
          <ac:spMkLst>
            <pc:docMk/>
            <pc:sldMk cId="2613804270" sldId="280"/>
            <ac:spMk id="33" creationId="{AEA0BB24-2B23-4B19-996F-58DA607EE280}"/>
          </ac:spMkLst>
        </pc:spChg>
        <pc:picChg chg="add del mod">
          <ac:chgData name="Chris Kukla" userId="abae3979-b31b-467a-bd58-b57306ecd4d5" providerId="ADAL" clId="{682307EE-39C4-4F82-BB11-19DFFB51353B}" dt="2020-07-31T15:03:05.388" v="8422"/>
          <ac:picMkLst>
            <pc:docMk/>
            <pc:sldMk cId="2613804270" sldId="280"/>
            <ac:picMk id="4" creationId="{022167D1-5387-44DF-AD62-0098D73D87AE}"/>
          </ac:picMkLst>
        </pc:picChg>
        <pc:picChg chg="add mod">
          <ac:chgData name="Chris Kukla" userId="abae3979-b31b-467a-bd58-b57306ecd4d5" providerId="ADAL" clId="{682307EE-39C4-4F82-BB11-19DFFB51353B}" dt="2020-07-31T15:05:06.070" v="8449" actId="1076"/>
          <ac:picMkLst>
            <pc:docMk/>
            <pc:sldMk cId="2613804270" sldId="280"/>
            <ac:picMk id="5" creationId="{EFFBCF95-047F-44A7-95B9-864DB352506D}"/>
          </ac:picMkLst>
        </pc:picChg>
        <pc:picChg chg="add del mod">
          <ac:chgData name="Chris Kukla" userId="abae3979-b31b-467a-bd58-b57306ecd4d5" providerId="ADAL" clId="{682307EE-39C4-4F82-BB11-19DFFB51353B}" dt="2020-07-31T15:05:22.930" v="8453" actId="1076"/>
          <ac:picMkLst>
            <pc:docMk/>
            <pc:sldMk cId="2613804270" sldId="280"/>
            <ac:picMk id="6" creationId="{56D38055-9674-47A1-B4C7-B90C55206D0B}"/>
          </ac:picMkLst>
        </pc:picChg>
        <pc:picChg chg="add mod">
          <ac:chgData name="Chris Kukla" userId="abae3979-b31b-467a-bd58-b57306ecd4d5" providerId="ADAL" clId="{682307EE-39C4-4F82-BB11-19DFFB51353B}" dt="2020-07-31T15:35:34.740" v="8458" actId="1076"/>
          <ac:picMkLst>
            <pc:docMk/>
            <pc:sldMk cId="2613804270" sldId="280"/>
            <ac:picMk id="9" creationId="{085F2EAC-AF33-4249-8F92-DC8AE4B49F1F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613804270" sldId="280"/>
            <ac:picMk id="16" creationId="{412E3267-7ABE-412B-8580-47EC0D1F61FE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613804270" sldId="280"/>
            <ac:picMk id="17" creationId="{20B62C5A-2250-4380-AB23-DB87446CCED0}"/>
          </ac:picMkLst>
        </pc:picChg>
        <pc:picChg chg="add del">
          <ac:chgData name="Chris Kukla" userId="abae3979-b31b-467a-bd58-b57306ecd4d5" providerId="ADAL" clId="{682307EE-39C4-4F82-BB11-19DFFB51353B}" dt="2020-07-31T15:04:25.472" v="8435" actId="26606"/>
          <ac:picMkLst>
            <pc:docMk/>
            <pc:sldMk cId="2613804270" sldId="280"/>
            <ac:picMk id="19" creationId="{412E3267-7ABE-412B-8580-47EC0D1F61FE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613804270" sldId="280"/>
            <ac:picMk id="20" creationId="{D35DA97D-88F8-4249-B650-4FC9FD50A382}"/>
          </ac:picMkLst>
        </pc:picChg>
        <pc:picChg chg="add del">
          <ac:chgData name="Chris Kukla" userId="abae3979-b31b-467a-bd58-b57306ecd4d5" providerId="ADAL" clId="{682307EE-39C4-4F82-BB11-19DFFB51353B}" dt="2020-07-31T15:04:25.472" v="8435" actId="26606"/>
          <ac:picMkLst>
            <pc:docMk/>
            <pc:sldMk cId="2613804270" sldId="280"/>
            <ac:picMk id="21" creationId="{20B62C5A-2250-4380-AB23-DB87446CCED0}"/>
          </ac:picMkLst>
        </pc:picChg>
        <pc:picChg chg="add del">
          <ac:chgData name="Chris Kukla" userId="abae3979-b31b-467a-bd58-b57306ecd4d5" providerId="ADAL" clId="{682307EE-39C4-4F82-BB11-19DFFB51353B}" dt="2020-07-31T16:33:28.386" v="8631"/>
          <ac:picMkLst>
            <pc:docMk/>
            <pc:sldMk cId="2613804270" sldId="280"/>
            <ac:picMk id="22" creationId="{43F38673-6E30-4BAE-AC67-0B283EBF4291}"/>
          </ac:picMkLst>
        </pc:picChg>
        <pc:picChg chg="add del">
          <ac:chgData name="Chris Kukla" userId="abae3979-b31b-467a-bd58-b57306ecd4d5" providerId="ADAL" clId="{682307EE-39C4-4F82-BB11-19DFFB51353B}" dt="2020-07-31T15:04:25.472" v="8435" actId="26606"/>
          <ac:picMkLst>
            <pc:docMk/>
            <pc:sldMk cId="2613804270" sldId="280"/>
            <ac:picMk id="25" creationId="{D35DA97D-88F8-4249-B650-4FC9FD50A382}"/>
          </ac:picMkLst>
        </pc:picChg>
        <pc:picChg chg="add del">
          <ac:chgData name="Chris Kukla" userId="abae3979-b31b-467a-bd58-b57306ecd4d5" providerId="ADAL" clId="{682307EE-39C4-4F82-BB11-19DFFB51353B}" dt="2020-07-31T15:04:25.472" v="8435" actId="26606"/>
          <ac:picMkLst>
            <pc:docMk/>
            <pc:sldMk cId="2613804270" sldId="280"/>
            <ac:picMk id="27" creationId="{43F38673-6E30-4BAE-AC67-0B283EBF4291}"/>
          </ac:picMkLst>
        </pc:picChg>
      </pc:sldChg>
      <pc:sldChg chg="addSp delSp modSp new mod setBg setClrOvrMap">
        <pc:chgData name="Chris Kukla" userId="abae3979-b31b-467a-bd58-b57306ecd4d5" providerId="ADAL" clId="{682307EE-39C4-4F82-BB11-19DFFB51353B}" dt="2020-07-31T16:40:04.521" v="8801" actId="478"/>
        <pc:sldMkLst>
          <pc:docMk/>
          <pc:sldMk cId="3450988582" sldId="281"/>
        </pc:sldMkLst>
        <pc:spChg chg="del mod">
          <ac:chgData name="Chris Kukla" userId="abae3979-b31b-467a-bd58-b57306ecd4d5" providerId="ADAL" clId="{682307EE-39C4-4F82-BB11-19DFFB51353B}" dt="2020-07-31T16:40:04.521" v="8801" actId="478"/>
          <ac:spMkLst>
            <pc:docMk/>
            <pc:sldMk cId="3450988582" sldId="281"/>
            <ac:spMk id="2" creationId="{104EE8EA-1804-4C98-8D25-0CD0C2C13EA8}"/>
          </ac:spMkLst>
        </pc:spChg>
        <pc:spChg chg="mod">
          <ac:chgData name="Chris Kukla" userId="abae3979-b31b-467a-bd58-b57306ecd4d5" providerId="ADAL" clId="{682307EE-39C4-4F82-BB11-19DFFB51353B}" dt="2020-07-31T16:35:45.592" v="8797" actId="20577"/>
          <ac:spMkLst>
            <pc:docMk/>
            <pc:sldMk cId="3450988582" sldId="281"/>
            <ac:spMk id="3" creationId="{02EA58B6-4F85-4CFF-9214-E9D146167A00}"/>
          </ac:spMkLst>
        </pc:spChg>
        <pc:spChg chg="add">
          <ac:chgData name="Chris Kukla" userId="abae3979-b31b-467a-bd58-b57306ecd4d5" providerId="ADAL" clId="{682307EE-39C4-4F82-BB11-19DFFB51353B}" dt="2020-07-31T16:33:33.075" v="8632" actId="26606"/>
          <ac:spMkLst>
            <pc:docMk/>
            <pc:sldMk cId="3450988582" sldId="281"/>
            <ac:spMk id="8" creationId="{74CD14DB-BB81-479F-A1FC-1C75640E9F84}"/>
          </ac:spMkLst>
        </pc:spChg>
        <pc:spChg chg="add">
          <ac:chgData name="Chris Kukla" userId="abae3979-b31b-467a-bd58-b57306ecd4d5" providerId="ADAL" clId="{682307EE-39C4-4F82-BB11-19DFFB51353B}" dt="2020-07-31T16:33:33.075" v="8632" actId="26606"/>
          <ac:spMkLst>
            <pc:docMk/>
            <pc:sldMk cId="3450988582" sldId="281"/>
            <ac:spMk id="10" creationId="{C943A91B-7CA7-4592-A975-73B1BF8C4C74}"/>
          </ac:spMkLst>
        </pc:spChg>
        <pc:spChg chg="add">
          <ac:chgData name="Chris Kukla" userId="abae3979-b31b-467a-bd58-b57306ecd4d5" providerId="ADAL" clId="{682307EE-39C4-4F82-BB11-19DFFB51353B}" dt="2020-07-31T16:33:33.075" v="8632" actId="26606"/>
          <ac:spMkLst>
            <pc:docMk/>
            <pc:sldMk cId="3450988582" sldId="281"/>
            <ac:spMk id="12" creationId="{EC471314-E46A-414B-8D91-74880E84F187}"/>
          </ac:spMkLst>
        </pc:spChg>
        <pc:spChg chg="add">
          <ac:chgData name="Chris Kukla" userId="abae3979-b31b-467a-bd58-b57306ecd4d5" providerId="ADAL" clId="{682307EE-39C4-4F82-BB11-19DFFB51353B}" dt="2020-07-31T16:33:33.075" v="8632" actId="26606"/>
          <ac:spMkLst>
            <pc:docMk/>
            <pc:sldMk cId="3450988582" sldId="281"/>
            <ac:spMk id="14" creationId="{6A681326-1C9D-44A3-A627-3871BDAE4127}"/>
          </ac:spMkLst>
        </pc:spChg>
        <pc:picChg chg="add mod">
          <ac:chgData name="Chris Kukla" userId="abae3979-b31b-467a-bd58-b57306ecd4d5" providerId="ADAL" clId="{682307EE-39C4-4F82-BB11-19DFFB51353B}" dt="2020-07-31T16:39:42.656" v="8800" actId="1076"/>
          <ac:picMkLst>
            <pc:docMk/>
            <pc:sldMk cId="3450988582" sldId="281"/>
            <ac:picMk id="4" creationId="{38D69E64-83C3-494E-AB15-73969111FCF2}"/>
          </ac:picMkLst>
        </pc:picChg>
      </pc:sldChg>
      <pc:sldChg chg="add del">
        <pc:chgData name="Chris Kukla" userId="abae3979-b31b-467a-bd58-b57306ecd4d5" providerId="ADAL" clId="{682307EE-39C4-4F82-BB11-19DFFB51353B}" dt="2020-07-31T14:28:43.735" v="8035"/>
        <pc:sldMkLst>
          <pc:docMk/>
          <pc:sldMk cId="3943082951" sldId="3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AE72CD-3E97-4EB5-B605-42038CDADB5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1A05F5-9F5B-4A8F-9BCE-DC26D15B9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8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8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05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44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6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6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8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6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5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6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9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23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8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00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D32DCD3-A9F5-4AD4-B2D0-A50692E7002D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4361C-0D9F-4BB6-ABAE-FFF960BE8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7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  <p:sldLayoutId id="2147484203" r:id="rId14"/>
    <p:sldLayoutId id="2147484204" r:id="rId15"/>
    <p:sldLayoutId id="2147484205" r:id="rId16"/>
    <p:sldLayoutId id="21474842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ea15rpc.com/" TargetMode="External"/><Relationship Id="rId2" Type="http://schemas.openxmlformats.org/officeDocument/2006/relationships/hyperlink" Target="mailto:Chris.Kukla@area15rpc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6974911" cy="8614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Tuesday August 11th, 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6974915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RPA 15 Presentation to the Iowa Department of Transportation Commission</a:t>
            </a:r>
            <a:br>
              <a:rPr lang="en-US" sz="3400"/>
            </a:br>
            <a:br>
              <a:rPr lang="en-US" sz="3400"/>
            </a:br>
            <a:r>
              <a:rPr lang="en-US" sz="3400"/>
              <a:t>Public Input Meeting and Tour</a:t>
            </a: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1706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9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57B1C-A737-49C4-97C8-0B583E4E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Ottumwa BUILD Grant – West Main Multimodal Corridor Revitalization Project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D5D4DE-B058-4758-92C7-34F7CFF35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279" y="2345339"/>
            <a:ext cx="7772400" cy="4368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B51E1A-2838-4102-9314-F10301840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921" y="2394680"/>
            <a:ext cx="1828800" cy="128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43ADDF-5471-476E-959A-5851C5066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34" y="3817117"/>
            <a:ext cx="1828800" cy="1274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A73CA-0E7A-4264-8388-DDD8CA2D2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434" y="5289754"/>
            <a:ext cx="1828800" cy="1274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E7CF54-50A3-4B4B-9763-9B99B40AC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" y="5495028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05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6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8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5B010-FE40-4F44-BA5A-83BCA6D6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Ottumwa’s BUILD Grant Project Activities</a:t>
            </a:r>
          </a:p>
        </p:txBody>
      </p:sp>
      <p:sp>
        <p:nvSpPr>
          <p:cNvPr id="4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B651CC-A0DC-44AE-AC12-210AD83D9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0500" y="1040948"/>
            <a:ext cx="6833023" cy="440729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E5AB65-19ED-433C-AAC2-0CDBCE7FE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5" y="5487026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55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1A34-803E-492D-A53A-A983239F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Project Activities, Cost Estimates, Cost Share</a:t>
            </a:r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94082-1669-460E-B008-102DB8417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3702" y="1226833"/>
            <a:ext cx="6270662" cy="2199956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98744-1ECB-4FBB-A68F-0AB77DD0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06" y="3436580"/>
            <a:ext cx="6272784" cy="2043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BD74C-3B76-49CC-A92F-0162E03BC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06" y="537820"/>
            <a:ext cx="3551512" cy="720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94D20-6628-4EDE-A756-10A29AF732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97701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BF2DC-39C1-450E-8B43-D11A977C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did we get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C4551-E952-486C-BD44-205620DC0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This project represents the natural progression of a decade of improvements throughout both downtown and the greater Main Street corridor:</a:t>
            </a:r>
          </a:p>
          <a:p>
            <a:pPr lvl="1"/>
            <a:r>
              <a:rPr lang="en-US" dirty="0"/>
              <a:t>Street &amp; Utility Infrastructure Reconstruction</a:t>
            </a:r>
          </a:p>
          <a:p>
            <a:pPr lvl="1"/>
            <a:r>
              <a:rPr lang="en-US" dirty="0"/>
              <a:t>Large and Small-scale Façade/Building Improvements</a:t>
            </a:r>
          </a:p>
          <a:p>
            <a:pPr lvl="1"/>
            <a:r>
              <a:rPr lang="en-US" dirty="0"/>
              <a:t>Public, Private, and Public-Private Partnerships</a:t>
            </a:r>
          </a:p>
          <a:p>
            <a:r>
              <a:rPr lang="en-US" dirty="0">
                <a:solidFill>
                  <a:srgbClr val="000000"/>
                </a:solidFill>
              </a:rPr>
              <a:t>Ottumwa has been very proactive in public planning processes—especially in the last decade.</a:t>
            </a:r>
          </a:p>
          <a:p>
            <a:pPr lvl="1"/>
            <a:r>
              <a:rPr lang="en-US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City Comprehensive Plans (2001, 2014 update, 2020 update)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Riverfront Renaissance Plan (2014)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Downtown Streetscape Plan (2015)</a:t>
            </a:r>
          </a:p>
          <a:p>
            <a:pPr lvl="1"/>
            <a:r>
              <a:rPr lang="en-US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Opportunity Analysis &amp; Implementation Strategy (2019)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6A79A-C172-44CF-AB83-8988360C6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6451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9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22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24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8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75D8E-34B8-4BC3-97B3-08ADE57D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Main Street Corridor Street &amp; Utility Enhancements</a:t>
            </a:r>
          </a:p>
        </p:txBody>
      </p:sp>
      <p:sp>
        <p:nvSpPr>
          <p:cNvPr id="26" name="Freeform: Shape 30">
            <a:extLst>
              <a:ext uri="{FF2B5EF4-FFF2-40B4-BE49-F238E27FC236}">
                <a16:creationId xmlns:a16="http://schemas.microsoft.com/office/drawing/2014/main" id="{3484F10F-334C-431A-8E30-B66B496C5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475977" y="-475977"/>
            <a:ext cx="6858000" cy="7809953"/>
          </a:xfrm>
          <a:custGeom>
            <a:avLst/>
            <a:gdLst>
              <a:gd name="connsiteX0" fmla="*/ 6858000 w 6858000"/>
              <a:gd name="connsiteY0" fmla="*/ 1344715 h 7809953"/>
              <a:gd name="connsiteX1" fmla="*/ 6858000 w 6858000"/>
              <a:gd name="connsiteY1" fmla="*/ 1177 h 7809953"/>
              <a:gd name="connsiteX2" fmla="*/ 6702323 w 6858000"/>
              <a:gd name="connsiteY2" fmla="*/ 26222 h 7809953"/>
              <a:gd name="connsiteX3" fmla="*/ 6547332 w 6858000"/>
              <a:gd name="connsiteY3" fmla="*/ 50091 h 7809953"/>
              <a:gd name="connsiteX4" fmla="*/ 6391656 w 6858000"/>
              <a:gd name="connsiteY4" fmla="*/ 73455 h 7809953"/>
              <a:gd name="connsiteX5" fmla="*/ 6235293 w 6858000"/>
              <a:gd name="connsiteY5" fmla="*/ 93458 h 7809953"/>
              <a:gd name="connsiteX6" fmla="*/ 6079617 w 6858000"/>
              <a:gd name="connsiteY6" fmla="*/ 113629 h 7809953"/>
              <a:gd name="connsiteX7" fmla="*/ 5923254 w 6858000"/>
              <a:gd name="connsiteY7" fmla="*/ 132455 h 7809953"/>
              <a:gd name="connsiteX8" fmla="*/ 5768949 w 6858000"/>
              <a:gd name="connsiteY8" fmla="*/ 148591 h 7809953"/>
              <a:gd name="connsiteX9" fmla="*/ 5612587 w 6858000"/>
              <a:gd name="connsiteY9" fmla="*/ 163887 h 7809953"/>
              <a:gd name="connsiteX10" fmla="*/ 5456910 w 6858000"/>
              <a:gd name="connsiteY10" fmla="*/ 177839 h 7809953"/>
              <a:gd name="connsiteX11" fmla="*/ 5303977 w 6858000"/>
              <a:gd name="connsiteY11" fmla="*/ 189941 h 7809953"/>
              <a:gd name="connsiteX12" fmla="*/ 5148986 w 6858000"/>
              <a:gd name="connsiteY12" fmla="*/ 202044 h 7809953"/>
              <a:gd name="connsiteX13" fmla="*/ 4996053 w 6858000"/>
              <a:gd name="connsiteY13" fmla="*/ 212129 h 7809953"/>
              <a:gd name="connsiteX14" fmla="*/ 4843119 w 6858000"/>
              <a:gd name="connsiteY14" fmla="*/ 220029 h 7809953"/>
              <a:gd name="connsiteX15" fmla="*/ 4690872 w 6858000"/>
              <a:gd name="connsiteY15" fmla="*/ 228266 h 7809953"/>
              <a:gd name="connsiteX16" fmla="*/ 4539996 w 6858000"/>
              <a:gd name="connsiteY16" fmla="*/ 235157 h 7809953"/>
              <a:gd name="connsiteX17" fmla="*/ 4390491 w 6858000"/>
              <a:gd name="connsiteY17" fmla="*/ 240032 h 7809953"/>
              <a:gd name="connsiteX18" fmla="*/ 4240987 w 6858000"/>
              <a:gd name="connsiteY18" fmla="*/ 244234 h 7809953"/>
              <a:gd name="connsiteX19" fmla="*/ 4092855 w 6858000"/>
              <a:gd name="connsiteY19" fmla="*/ 248268 h 7809953"/>
              <a:gd name="connsiteX20" fmla="*/ 3946779 w 6858000"/>
              <a:gd name="connsiteY20" fmla="*/ 250117 h 7809953"/>
              <a:gd name="connsiteX21" fmla="*/ 3800704 w 6858000"/>
              <a:gd name="connsiteY21" fmla="*/ 252134 h 7809953"/>
              <a:gd name="connsiteX22" fmla="*/ 3656685 w 6858000"/>
              <a:gd name="connsiteY22" fmla="*/ 253143 h 7809953"/>
              <a:gd name="connsiteX23" fmla="*/ 3514039 w 6858000"/>
              <a:gd name="connsiteY23" fmla="*/ 252134 h 7809953"/>
              <a:gd name="connsiteX24" fmla="*/ 3372765 w 6858000"/>
              <a:gd name="connsiteY24" fmla="*/ 252134 h 7809953"/>
              <a:gd name="connsiteX25" fmla="*/ 3232861 w 6858000"/>
              <a:gd name="connsiteY25" fmla="*/ 250117 h 7809953"/>
              <a:gd name="connsiteX26" fmla="*/ 3095701 w 6858000"/>
              <a:gd name="connsiteY26" fmla="*/ 247092 h 7809953"/>
              <a:gd name="connsiteX27" fmla="*/ 2959913 w 6858000"/>
              <a:gd name="connsiteY27" fmla="*/ 244234 h 7809953"/>
              <a:gd name="connsiteX28" fmla="*/ 2826868 w 6858000"/>
              <a:gd name="connsiteY28" fmla="*/ 241040 h 7809953"/>
              <a:gd name="connsiteX29" fmla="*/ 2694508 w 6858000"/>
              <a:gd name="connsiteY29" fmla="*/ 236166 h 7809953"/>
              <a:gd name="connsiteX30" fmla="*/ 2564207 w 6858000"/>
              <a:gd name="connsiteY30" fmla="*/ 230955 h 7809953"/>
              <a:gd name="connsiteX31" fmla="*/ 2436648 w 6858000"/>
              <a:gd name="connsiteY31" fmla="*/ 226249 h 7809953"/>
              <a:gd name="connsiteX32" fmla="*/ 2187702 w 6858000"/>
              <a:gd name="connsiteY32" fmla="*/ 212969 h 7809953"/>
              <a:gd name="connsiteX33" fmla="*/ 1949044 w 6858000"/>
              <a:gd name="connsiteY33" fmla="*/ 198850 h 7809953"/>
              <a:gd name="connsiteX34" fmla="*/ 1719987 w 6858000"/>
              <a:gd name="connsiteY34" fmla="*/ 184058 h 7809953"/>
              <a:gd name="connsiteX35" fmla="*/ 1503274 w 6858000"/>
              <a:gd name="connsiteY35" fmla="*/ 167753 h 7809953"/>
              <a:gd name="connsiteX36" fmla="*/ 1296162 w 6858000"/>
              <a:gd name="connsiteY36" fmla="*/ 150776 h 7809953"/>
              <a:gd name="connsiteX37" fmla="*/ 1104138 w 6858000"/>
              <a:gd name="connsiteY37" fmla="*/ 132455 h 7809953"/>
              <a:gd name="connsiteX38" fmla="*/ 923773 w 6858000"/>
              <a:gd name="connsiteY38" fmla="*/ 114469 h 7809953"/>
              <a:gd name="connsiteX39" fmla="*/ 757809 w 6858000"/>
              <a:gd name="connsiteY39" fmla="*/ 96484 h 7809953"/>
              <a:gd name="connsiteX40" fmla="*/ 605562 w 6858000"/>
              <a:gd name="connsiteY40" fmla="*/ 79507 h 7809953"/>
              <a:gd name="connsiteX41" fmla="*/ 470459 w 6858000"/>
              <a:gd name="connsiteY41" fmla="*/ 63370 h 7809953"/>
              <a:gd name="connsiteX42" fmla="*/ 348387 w 6858000"/>
              <a:gd name="connsiteY42" fmla="*/ 48074 h 7809953"/>
              <a:gd name="connsiteX43" fmla="*/ 245517 w 6858000"/>
              <a:gd name="connsiteY43" fmla="*/ 35299 h 7809953"/>
              <a:gd name="connsiteX44" fmla="*/ 159106 w 6858000"/>
              <a:gd name="connsiteY44" fmla="*/ 23197 h 7809953"/>
              <a:gd name="connsiteX45" fmla="*/ 40462 w 6858000"/>
              <a:gd name="connsiteY45" fmla="*/ 5883 h 7809953"/>
              <a:gd name="connsiteX46" fmla="*/ 0 w 6858000"/>
              <a:gd name="connsiteY46" fmla="*/ 0 h 7809953"/>
              <a:gd name="connsiteX47" fmla="*/ 0 w 6858000"/>
              <a:gd name="connsiteY47" fmla="*/ 652830 h 7809953"/>
              <a:gd name="connsiteX48" fmla="*/ 0 w 6858000"/>
              <a:gd name="connsiteY48" fmla="*/ 652830 h 7809953"/>
              <a:gd name="connsiteX49" fmla="*/ 0 w 6858000"/>
              <a:gd name="connsiteY49" fmla="*/ 7809953 h 7809953"/>
              <a:gd name="connsiteX50" fmla="*/ 6857999 w 6858000"/>
              <a:gd name="connsiteY50" fmla="*/ 7809953 h 7809953"/>
              <a:gd name="connsiteX51" fmla="*/ 6857999 w 6858000"/>
              <a:gd name="connsiteY51" fmla="*/ 1344715 h 780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7809953">
                <a:moveTo>
                  <a:pt x="6858000" y="1344715"/>
                </a:moveTo>
                <a:lnTo>
                  <a:pt x="6858000" y="1177"/>
                </a:lnTo>
                <a:lnTo>
                  <a:pt x="6702323" y="26222"/>
                </a:lnTo>
                <a:lnTo>
                  <a:pt x="6547332" y="50091"/>
                </a:lnTo>
                <a:lnTo>
                  <a:pt x="6391656" y="73455"/>
                </a:lnTo>
                <a:lnTo>
                  <a:pt x="6235293" y="93458"/>
                </a:lnTo>
                <a:lnTo>
                  <a:pt x="6079617" y="113629"/>
                </a:lnTo>
                <a:lnTo>
                  <a:pt x="5923254" y="132455"/>
                </a:lnTo>
                <a:lnTo>
                  <a:pt x="5768949" y="148591"/>
                </a:lnTo>
                <a:lnTo>
                  <a:pt x="5612587" y="163887"/>
                </a:lnTo>
                <a:lnTo>
                  <a:pt x="5456910" y="177839"/>
                </a:lnTo>
                <a:lnTo>
                  <a:pt x="5303977" y="189941"/>
                </a:lnTo>
                <a:lnTo>
                  <a:pt x="5148986" y="202044"/>
                </a:lnTo>
                <a:lnTo>
                  <a:pt x="4996053" y="212129"/>
                </a:lnTo>
                <a:lnTo>
                  <a:pt x="4843119" y="220029"/>
                </a:lnTo>
                <a:lnTo>
                  <a:pt x="4690872" y="228266"/>
                </a:lnTo>
                <a:lnTo>
                  <a:pt x="4539996" y="235157"/>
                </a:lnTo>
                <a:lnTo>
                  <a:pt x="4390491" y="240032"/>
                </a:lnTo>
                <a:lnTo>
                  <a:pt x="4240987" y="244234"/>
                </a:lnTo>
                <a:lnTo>
                  <a:pt x="4092855" y="248268"/>
                </a:lnTo>
                <a:lnTo>
                  <a:pt x="3946779" y="250117"/>
                </a:lnTo>
                <a:lnTo>
                  <a:pt x="3800704" y="252134"/>
                </a:lnTo>
                <a:lnTo>
                  <a:pt x="3656685" y="253143"/>
                </a:lnTo>
                <a:lnTo>
                  <a:pt x="3514039" y="252134"/>
                </a:lnTo>
                <a:lnTo>
                  <a:pt x="3372765" y="252134"/>
                </a:lnTo>
                <a:lnTo>
                  <a:pt x="3232861" y="250117"/>
                </a:lnTo>
                <a:lnTo>
                  <a:pt x="3095701" y="247092"/>
                </a:lnTo>
                <a:lnTo>
                  <a:pt x="2959913" y="244234"/>
                </a:lnTo>
                <a:lnTo>
                  <a:pt x="2826868" y="241040"/>
                </a:lnTo>
                <a:lnTo>
                  <a:pt x="2694508" y="236166"/>
                </a:lnTo>
                <a:lnTo>
                  <a:pt x="2564207" y="230955"/>
                </a:lnTo>
                <a:lnTo>
                  <a:pt x="2436648" y="226249"/>
                </a:lnTo>
                <a:lnTo>
                  <a:pt x="2187702" y="212969"/>
                </a:lnTo>
                <a:lnTo>
                  <a:pt x="1949044" y="198850"/>
                </a:lnTo>
                <a:lnTo>
                  <a:pt x="1719987" y="184058"/>
                </a:lnTo>
                <a:lnTo>
                  <a:pt x="1503274" y="167753"/>
                </a:lnTo>
                <a:lnTo>
                  <a:pt x="1296162" y="150776"/>
                </a:lnTo>
                <a:lnTo>
                  <a:pt x="1104138" y="132455"/>
                </a:lnTo>
                <a:lnTo>
                  <a:pt x="923773" y="114469"/>
                </a:lnTo>
                <a:lnTo>
                  <a:pt x="757809" y="96484"/>
                </a:lnTo>
                <a:lnTo>
                  <a:pt x="605562" y="79507"/>
                </a:lnTo>
                <a:lnTo>
                  <a:pt x="470459" y="63370"/>
                </a:lnTo>
                <a:lnTo>
                  <a:pt x="348387" y="48074"/>
                </a:lnTo>
                <a:lnTo>
                  <a:pt x="245517" y="35299"/>
                </a:lnTo>
                <a:lnTo>
                  <a:pt x="159106" y="23197"/>
                </a:lnTo>
                <a:lnTo>
                  <a:pt x="40462" y="5883"/>
                </a:lnTo>
                <a:lnTo>
                  <a:pt x="0" y="0"/>
                </a:lnTo>
                <a:lnTo>
                  <a:pt x="0" y="652830"/>
                </a:lnTo>
                <a:lnTo>
                  <a:pt x="0" y="652830"/>
                </a:lnTo>
                <a:lnTo>
                  <a:pt x="0" y="7809953"/>
                </a:lnTo>
                <a:lnTo>
                  <a:pt x="6857999" y="7809953"/>
                </a:lnTo>
                <a:lnTo>
                  <a:pt x="6857999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FBCF95-047F-44A7-95B9-864DB3525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16444" y="883101"/>
            <a:ext cx="6693430" cy="3095713"/>
          </a:xfrm>
          <a:prstGeom prst="rect">
            <a:avLst/>
          </a:prstGeom>
          <a:effectLst/>
        </p:spPr>
      </p:pic>
      <p:sp>
        <p:nvSpPr>
          <p:cNvPr id="28" name="Freeform 31">
            <a:extLst>
              <a:ext uri="{FF2B5EF4-FFF2-40B4-BE49-F238E27FC236}">
                <a16:creationId xmlns:a16="http://schemas.microsoft.com/office/drawing/2014/main" id="{AEA0BB24-2B23-4B19-996F-58DA607EE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38055-9674-47A1-B4C7-B90C55206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44" y="4400455"/>
            <a:ext cx="6659376" cy="857345"/>
          </a:xfrm>
          <a:prstGeom prst="rect">
            <a:avLst/>
          </a:prstGeom>
          <a:effectLst/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85F2EAC-AF33-4249-8F92-DC8AE4B49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8732"/>
            <a:ext cx="1214535" cy="12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A58B6-4F85-4CFF-9214-E9D14616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 dirty="0"/>
              <a:t>Chris Kukla, Transportation Director</a:t>
            </a:r>
          </a:p>
          <a:p>
            <a:r>
              <a:rPr lang="en-US" dirty="0"/>
              <a:t>Area 15 Regional Planning Commission</a:t>
            </a:r>
          </a:p>
          <a:p>
            <a:r>
              <a:rPr lang="en-US" dirty="0"/>
              <a:t>Ottumwa, IA  52501</a:t>
            </a:r>
          </a:p>
          <a:p>
            <a:r>
              <a:rPr lang="en-US" dirty="0"/>
              <a:t>641-684-6551</a:t>
            </a:r>
          </a:p>
          <a:p>
            <a:r>
              <a:rPr lang="en-US" dirty="0">
                <a:hlinkClick r:id="rId2"/>
              </a:rPr>
              <a:t>Chris.Kukla@area15rpc.com</a:t>
            </a:r>
            <a:endParaRPr lang="en-US" dirty="0"/>
          </a:p>
          <a:p>
            <a:r>
              <a:rPr lang="en-US" dirty="0">
                <a:hlinkClick r:id="rId3"/>
              </a:rPr>
              <a:t>www.area15rpc.com</a:t>
            </a:r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69E64-83C3-494E-AB15-73969111F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" y="5484177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88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4D641-01CD-4DDA-91A7-42D201DF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</a:rPr>
              <a:t>Area 15 Regional Planning Commission</a:t>
            </a:r>
          </a:p>
        </p:txBody>
      </p:sp>
      <p:sp useBgFill="1">
        <p:nvSpPr>
          <p:cNvPr id="18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80D61-8EC2-4195-83F1-4CB37243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0" y="2548281"/>
            <a:ext cx="4941026" cy="36620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Formed in 1974.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Consists of 6 counties:  Davis, Jefferson, Keokuk, Mahaska, Van Buren, and Wapello and 50 cities in southeast Iowa. 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Region population:  101,649.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RPC is a designated Economic Development District organization.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Oversees several organizations/funding opportunities including the RPA.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Provides assistance in the areas of:  economic development, community development, transportation planning, business assistance and housing assistance.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2EF7200-3237-41E3-8BAE-1F838D581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91" y="2548281"/>
            <a:ext cx="4740476" cy="366201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480203-752C-42E7-9C96-431BDBC1E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8" y="5488104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76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6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0FF38-23AE-4EB7-8E6D-7F0EC676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Regional Planning Affiliation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C891F-2A55-413B-8247-FB619B7D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 dirty="0"/>
              <a:t>Formed in 1994.</a:t>
            </a:r>
          </a:p>
          <a:p>
            <a:r>
              <a:rPr lang="en-US" dirty="0"/>
              <a:t>Consists of 5 counties:  Jefferson, Keokuk, Mahaska, Van Buren and Wapello and 46 cities.</a:t>
            </a:r>
          </a:p>
          <a:p>
            <a:r>
              <a:rPr lang="en-US" dirty="0"/>
              <a:t>Region population:  92,649.</a:t>
            </a:r>
          </a:p>
          <a:p>
            <a:r>
              <a:rPr lang="en-US" dirty="0"/>
              <a:t>Assists local jurisdictions with transportation projects related to:</a:t>
            </a:r>
          </a:p>
          <a:p>
            <a:pPr lvl="1"/>
            <a:r>
              <a:rPr lang="en-US" dirty="0"/>
              <a:t>Economic Development.</a:t>
            </a:r>
          </a:p>
          <a:p>
            <a:pPr lvl="1"/>
            <a:r>
              <a:rPr lang="en-US" dirty="0"/>
              <a:t>Infrastructure Improvement.</a:t>
            </a:r>
          </a:p>
          <a:p>
            <a:pPr lvl="1"/>
            <a:r>
              <a:rPr lang="en-US" dirty="0"/>
              <a:t>Quality of Life Improvement.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0D266-AAB2-48BE-88CC-19FBA547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6451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63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6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01493-6123-4B79-94CF-23F06E07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Jefferson County RISE – Nutmeg Avenue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FC705-CFF9-4D24-86D3-C7B8FA9C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 dirty="0"/>
              <a:t>Funded July 8</a:t>
            </a:r>
            <a:r>
              <a:rPr lang="en-US" baseline="30000" dirty="0"/>
              <a:t>th</a:t>
            </a:r>
            <a:r>
              <a:rPr lang="en-US" dirty="0"/>
              <a:t>, 2014.</a:t>
            </a:r>
          </a:p>
          <a:p>
            <a:r>
              <a:rPr lang="en-US" dirty="0"/>
              <a:t>Received $140,625 in RISE funding.</a:t>
            </a:r>
          </a:p>
          <a:p>
            <a:r>
              <a:rPr lang="en-US" dirty="0"/>
              <a:t>Paved 1,000 feet of Nutmeg Avenue north from U.S. 34 to improve access to a new grain elevator.</a:t>
            </a:r>
          </a:p>
          <a:p>
            <a:r>
              <a:rPr lang="en-US" dirty="0"/>
              <a:t>Resulted in the creation of 6 new jobs with an average wage of $21.66 /hr.</a:t>
            </a:r>
          </a:p>
          <a:p>
            <a:r>
              <a:rPr lang="en-US" dirty="0"/>
              <a:t>Non-RISE total-capital investment:  $27,300,000.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ADA92-1506-4940-BD16-AD76E66F1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6451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1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4E1F1-2E4D-4319-8D01-E246DF2A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Jefferson County RISE – 227</a:t>
            </a:r>
            <a:r>
              <a:rPr lang="en-US" baseline="30000">
                <a:solidFill>
                  <a:srgbClr val="EBEBEB"/>
                </a:solidFill>
              </a:rPr>
              <a:t>th</a:t>
            </a:r>
            <a:r>
              <a:rPr lang="en-US">
                <a:solidFill>
                  <a:srgbClr val="EBEBEB"/>
                </a:solidFill>
              </a:rPr>
              <a:t> Street</a:t>
            </a:r>
          </a:p>
        </p:txBody>
      </p:sp>
      <p:sp useBgFill="1">
        <p:nvSpPr>
          <p:cNvPr id="17" name="Freeform: Shape 24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94AD-1ED6-4881-B111-2446832C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222" y="2548281"/>
            <a:ext cx="4981315" cy="3680452"/>
          </a:xfrm>
        </p:spPr>
        <p:txBody>
          <a:bodyPr>
            <a:normAutofit/>
          </a:bodyPr>
          <a:lstStyle/>
          <a:p>
            <a:r>
              <a:rPr lang="en-US" dirty="0"/>
              <a:t>Funded December 8</a:t>
            </a:r>
            <a:r>
              <a:rPr lang="en-US" baseline="30000" dirty="0"/>
              <a:t>th</a:t>
            </a:r>
            <a:r>
              <a:rPr lang="en-US" dirty="0"/>
              <a:t>, 2015.</a:t>
            </a:r>
          </a:p>
          <a:p>
            <a:r>
              <a:rPr lang="en-US" dirty="0"/>
              <a:t>Received $476,342 in RISE funding.</a:t>
            </a:r>
          </a:p>
          <a:p>
            <a:r>
              <a:rPr lang="en-US" dirty="0"/>
              <a:t>Paved 2,680 feet of 227</a:t>
            </a:r>
            <a:r>
              <a:rPr lang="en-US" baseline="30000" dirty="0"/>
              <a:t>th</a:t>
            </a:r>
            <a:r>
              <a:rPr lang="en-US" dirty="0"/>
              <a:t> Street and constructed a left turn lane on Highway 1.</a:t>
            </a:r>
          </a:p>
          <a:p>
            <a:r>
              <a:rPr lang="en-US" dirty="0"/>
              <a:t>Provided improved access to the new 50-acre South Fairfield Industrial Park.</a:t>
            </a:r>
          </a:p>
          <a:p>
            <a:r>
              <a:rPr lang="en-US" dirty="0"/>
              <a:t>Non-RISE total capital investment:  $1,060,093.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n empty road&#10;&#10;Description automatically generated">
            <a:extLst>
              <a:ext uri="{FF2B5EF4-FFF2-40B4-BE49-F238E27FC236}">
                <a16:creationId xmlns:a16="http://schemas.microsoft.com/office/drawing/2014/main" id="{1A53057E-E444-43E6-B6B3-168BD0B53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16" y="2675657"/>
            <a:ext cx="5451627" cy="3407266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A1F6D3-0CF4-46EC-9AE4-E5B3F91A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" y="5473270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0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5A02A-A502-4607-A93C-9116E5C8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</a:rPr>
              <a:t>City of Ottumwa RBDG – Fox-Sauk Road</a:t>
            </a:r>
          </a:p>
        </p:txBody>
      </p:sp>
      <p:sp useBgFill="1">
        <p:nvSpPr>
          <p:cNvPr id="18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B5C6D-2BAC-4749-9CB2-3D8DF43F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Funded May 14</a:t>
            </a:r>
            <a:r>
              <a:rPr lang="en-US" sz="1500" baseline="30000" dirty="0"/>
              <a:t>th</a:t>
            </a:r>
            <a:r>
              <a:rPr lang="en-US" sz="1500" dirty="0"/>
              <a:t>, 2020.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Received $142,347 in USDA Rural Business Development Grant funds.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Widens the curve by 50’ at the intersection of N Court Street and Fox-Sauk Road.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Provides improved access and safety for large vehicles to the industrial park.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Park includes an 80-acre addition, area is site certified and targeted to transportation &amp; logistics.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 lvl="1"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E318D4CA-3EA9-497C-AD78-32A99D521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16" y="2747863"/>
            <a:ext cx="5451627" cy="3262853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614F35-2355-4034-800D-AFC76B4F8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8" y="5494814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7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9BC23-8F25-4665-B249-56571B92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Trails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2636-0A78-45C3-9B4B-BE9267BB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en-US" dirty="0"/>
              <a:t>Five communities have trail systems:  Eldon, Fairfield, Keosauqua, Oskaloosa and Ottumwa.  </a:t>
            </a:r>
          </a:p>
          <a:p>
            <a:r>
              <a:rPr lang="en-US" dirty="0"/>
              <a:t>Interest in developing a regional or inter-region trail between communities.</a:t>
            </a:r>
          </a:p>
          <a:p>
            <a:r>
              <a:rPr lang="en-US" dirty="0"/>
              <a:t>RPA assists communities by:</a:t>
            </a:r>
          </a:p>
          <a:p>
            <a:pPr lvl="1"/>
            <a:r>
              <a:rPr lang="en-US" dirty="0"/>
              <a:t>Maintaining a regional trails plan.</a:t>
            </a:r>
          </a:p>
          <a:p>
            <a:pPr lvl="1"/>
            <a:r>
              <a:rPr lang="en-US" dirty="0"/>
              <a:t>Allocating flex funds to Transportation Alternative type projects.</a:t>
            </a:r>
          </a:p>
          <a:p>
            <a:pPr lvl="1"/>
            <a:r>
              <a:rPr lang="en-US" dirty="0"/>
              <a:t>Assisting with local plans, project development and applications.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CE108-14BC-4F14-A50C-E04348BFC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2094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45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399AA-FB69-41F6-A2D5-EA5E6E8B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Keosauqua Riverfront Trail and Austin Park Boat Ramp</a:t>
            </a: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8A0C2-A925-4409-8DC4-38083F189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/>
              <a:t>Keosauqua has expanded its trail system, adding three segments over the past five years.</a:t>
            </a:r>
          </a:p>
          <a:p>
            <a:pPr lvl="1">
              <a:lnSpc>
                <a:spcPct val="90000"/>
              </a:lnSpc>
            </a:pPr>
            <a:r>
              <a:rPr lang="en-US" sz="1100"/>
              <a:t>Awarded $240,000 in Transportation Alternatives funding for the Riverfront Trail segment.</a:t>
            </a:r>
          </a:p>
          <a:p>
            <a:pPr lvl="1">
              <a:lnSpc>
                <a:spcPct val="90000"/>
              </a:lnSpc>
            </a:pPr>
            <a:r>
              <a:rPr lang="en-US" sz="1100"/>
              <a:t>Assisting with approval for a signed pedestrian crossing on Highway 1. </a:t>
            </a:r>
          </a:p>
          <a:p>
            <a:pPr>
              <a:lnSpc>
                <a:spcPct val="90000"/>
              </a:lnSpc>
            </a:pPr>
            <a:r>
              <a:rPr lang="en-US" sz="1100"/>
              <a:t>Lower Des Moines River Water Trail runs from the NW to SE for 41 miles in Van Buren county, and there are 8 access points.</a:t>
            </a:r>
          </a:p>
          <a:p>
            <a:pPr lvl="1">
              <a:lnSpc>
                <a:spcPct val="90000"/>
              </a:lnSpc>
            </a:pPr>
            <a:r>
              <a:rPr lang="en-US" sz="1100"/>
              <a:t>Assisting with a Resource Enhancement and Protection grant to construct a new ramp at Austin Park.</a:t>
            </a:r>
          </a:p>
          <a:p>
            <a:pPr lvl="1">
              <a:lnSpc>
                <a:spcPct val="90000"/>
              </a:lnSpc>
            </a:pPr>
            <a:r>
              <a:rPr lang="en-US" sz="1100"/>
              <a:t>Incorporates universal design, allows use by all people to the greatest extent possible.</a:t>
            </a:r>
          </a:p>
          <a:p>
            <a:pPr lvl="1">
              <a:lnSpc>
                <a:spcPct val="90000"/>
              </a:lnSpc>
            </a:pPr>
            <a:r>
              <a:rPr lang="en-US" sz="1100"/>
              <a:t>According to the Iowa DNR, this will be the first segment in the state with universal design access.</a:t>
            </a:r>
          </a:p>
        </p:txBody>
      </p:sp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0CFAA79-39AD-43FD-B652-D063864BE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50" y="2548281"/>
            <a:ext cx="5194358" cy="366201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BE4F7-8B7F-4103-84EC-582D66F6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6451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9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91059-579D-473D-A9A5-D26EBCF1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Ottumwa Bicycle and Pedestrian Plan and Milner Neighborhood Trail</a:t>
            </a: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09D9F-6A00-4967-8C28-D1173A40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548280"/>
            <a:ext cx="5122606" cy="36586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Ottumwa has developed a trail system along the Des Moines River.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Assisted City and trails council to develop a bicycle and pedestrian plan for the city.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Awarded $301,735 in Transportation Alternative funds for the Milner Neighborhood Trail the first project in implementing the plan.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City and trails council preparing a REAP application for the Oxbow trail that will connect to the Milner Trail and Greater Ottumwa Park.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93D3DEF-D139-4135-9F48-196865CF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556500" y="2635221"/>
            <a:ext cx="3892510" cy="3250986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34E74-0372-409C-958A-20E56A12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4672"/>
            <a:ext cx="12132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5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C30F4110AD64487FC4CFD3C9CCAE5" ma:contentTypeVersion="12" ma:contentTypeDescription="Create a new document." ma:contentTypeScope="" ma:versionID="7c3eeb693d80fd006734d2d0a7c6c39c">
  <xsd:schema xmlns:xsd="http://www.w3.org/2001/XMLSchema" xmlns:xs="http://www.w3.org/2001/XMLSchema" xmlns:p="http://schemas.microsoft.com/office/2006/metadata/properties" xmlns:ns2="33ec054c-62c6-4874-b5af-db74cf5231c5" xmlns:ns3="2ef0da59-22d9-4ff8-a34c-2a0f73f7381f" targetNamespace="http://schemas.microsoft.com/office/2006/metadata/properties" ma:root="true" ma:fieldsID="ff64aaf651d5c133339dc3e6d08b8675" ns2:_="" ns3:_="">
    <xsd:import namespace="33ec054c-62c6-4874-b5af-db74cf5231c5"/>
    <xsd:import namespace="2ef0da59-22d9-4ff8-a34c-2a0f73f73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c054c-62c6-4874-b5af-db74cf523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0da59-22d9-4ff8-a34c-2a0f73f7381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75E868-F4D0-47C2-AE04-E66A62226E41}">
  <ds:schemaRefs>
    <ds:schemaRef ds:uri="http://purl.org/dc/terms/"/>
    <ds:schemaRef ds:uri="http://schemas.openxmlformats.org/package/2006/metadata/core-properties"/>
    <ds:schemaRef ds:uri="33ec054c-62c6-4874-b5af-db74cf5231c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ef0da59-22d9-4ff8-a34c-2a0f73f7381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269476-0A77-47F8-BDA7-0BBC4E5E0C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3509D9-DB6E-4671-8412-9C924BC7EF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c054c-62c6-4874-b5af-db74cf5231c5"/>
    <ds:schemaRef ds:uri="2ef0da59-22d9-4ff8-a34c-2a0f73f738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764</Words>
  <Application>Microsoft Office PowerPoint</Application>
  <PresentationFormat>Widescreen</PresentationFormat>
  <Paragraphs>80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Ion</vt:lpstr>
      <vt:lpstr>RPA 15 Presentation to the Iowa Department of Transportation Commission  Public Input Meeting and Tour</vt:lpstr>
      <vt:lpstr>Area 15 Regional Planning Commission</vt:lpstr>
      <vt:lpstr>Regional Planning Affiliation 15</vt:lpstr>
      <vt:lpstr>Jefferson County RISE – Nutmeg Avenue</vt:lpstr>
      <vt:lpstr>Jefferson County RISE – 227th Street</vt:lpstr>
      <vt:lpstr>City of Ottumwa RBDG – Fox-Sauk Road</vt:lpstr>
      <vt:lpstr>Trails</vt:lpstr>
      <vt:lpstr>Keosauqua Riverfront Trail and Austin Park Boat Ramp</vt:lpstr>
      <vt:lpstr>Ottumwa Bicycle and Pedestrian Plan and Milner Neighborhood Trail</vt:lpstr>
      <vt:lpstr>Ottumwa BUILD Grant – West Main Multimodal Corridor Revitalization Project</vt:lpstr>
      <vt:lpstr>Ottumwa’s BUILD Grant Project Activities</vt:lpstr>
      <vt:lpstr>Project Activities, Cost Estimates, Cost Share</vt:lpstr>
      <vt:lpstr>How did we get here?</vt:lpstr>
      <vt:lpstr>Main Street Corridor Street &amp; Utility Enhancements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RPA 15 Presentation to the Iowa Department of Transportation Commission  Public Input Meeting and Tour</dc:title>
  <dc:creator>Chris Kukla</dc:creator>
  <cp:lastModifiedBy>Chris Kukla</cp:lastModifiedBy>
  <cp:revision>1</cp:revision>
  <dcterms:created xsi:type="dcterms:W3CDTF">2020-07-31T14:54:17Z</dcterms:created>
  <dcterms:modified xsi:type="dcterms:W3CDTF">2020-07-31T21:13:24Z</dcterms:modified>
</cp:coreProperties>
</file>