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DADA-1F11-45D8-9E42-4888776619E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6410-BA68-43D8-B085-DA1080B0E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385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DADA-1F11-45D8-9E42-4888776619E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6410-BA68-43D8-B085-DA1080B0E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306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DADA-1F11-45D8-9E42-4888776619E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6410-BA68-43D8-B085-DA1080B0E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0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DADA-1F11-45D8-9E42-4888776619E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6410-BA68-43D8-B085-DA1080B0E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45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DADA-1F11-45D8-9E42-4888776619E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6410-BA68-43D8-B085-DA1080B0E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095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DADA-1F11-45D8-9E42-4888776619E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6410-BA68-43D8-B085-DA1080B0E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511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DADA-1F11-45D8-9E42-4888776619E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6410-BA68-43D8-B085-DA1080B0E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245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DADA-1F11-45D8-9E42-4888776619E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6410-BA68-43D8-B085-DA1080B0E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92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DADA-1F11-45D8-9E42-4888776619E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6410-BA68-43D8-B085-DA1080B0E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531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DADA-1F11-45D8-9E42-4888776619E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6410-BA68-43D8-B085-DA1080B0E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550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DADA-1F11-45D8-9E42-4888776619E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6410-BA68-43D8-B085-DA1080B0E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579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4DADA-1F11-45D8-9E42-4888776619E4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66410-BA68-43D8-B085-DA1080B0E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302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large green truck driving down a dirt road&#10;&#10;Description automatically generated">
            <a:extLst>
              <a:ext uri="{FF2B5EF4-FFF2-40B4-BE49-F238E27FC236}">
                <a16:creationId xmlns:a16="http://schemas.microsoft.com/office/drawing/2014/main" id="{861596A6-3B15-45A1-AFE0-5E71F9E513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309" y="1402650"/>
            <a:ext cx="7423382" cy="4419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760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</cp:revision>
  <dcterms:created xsi:type="dcterms:W3CDTF">2020-08-31T18:28:22Z</dcterms:created>
  <dcterms:modified xsi:type="dcterms:W3CDTF">2020-08-31T18:29:25Z</dcterms:modified>
</cp:coreProperties>
</file>