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88" r:id="rId2"/>
    <p:sldId id="385" r:id="rId3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6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56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78383" cy="469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t" anchorCtr="0" compatLnSpc="1">
            <a:prstTxWarp prst="textNoShape">
              <a:avLst/>
            </a:prstTxWarp>
          </a:bodyPr>
          <a:lstStyle>
            <a:lvl1pPr defTabSz="94285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093" y="2"/>
            <a:ext cx="3078383" cy="469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t" anchorCtr="0" compatLnSpc="1">
            <a:prstTxWarp prst="textNoShape">
              <a:avLst/>
            </a:prstTxWarp>
          </a:bodyPr>
          <a:lstStyle>
            <a:lvl1pPr algn="r" defTabSz="94285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918891"/>
            <a:ext cx="3078383" cy="469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b" anchorCtr="0" compatLnSpc="1">
            <a:prstTxWarp prst="textNoShape">
              <a:avLst/>
            </a:prstTxWarp>
          </a:bodyPr>
          <a:lstStyle>
            <a:lvl1pPr defTabSz="94285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093" y="8918891"/>
            <a:ext cx="3078383" cy="469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b" anchorCtr="0" compatLnSpc="1">
            <a:prstTxWarp prst="textNoShape">
              <a:avLst/>
            </a:prstTxWarp>
          </a:bodyPr>
          <a:lstStyle>
            <a:lvl1pPr algn="r" defTabSz="94285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8383" cy="467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t" anchorCtr="0" compatLnSpc="1">
            <a:prstTxWarp prst="textNoShape">
              <a:avLst/>
            </a:prstTxWarp>
          </a:bodyPr>
          <a:lstStyle>
            <a:lvl1pPr defTabSz="94285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093" y="1"/>
            <a:ext cx="3078383" cy="467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t" anchorCtr="0" compatLnSpc="1">
            <a:prstTxWarp prst="textNoShape">
              <a:avLst/>
            </a:prstTxWarp>
          </a:bodyPr>
          <a:lstStyle>
            <a:lvl1pPr algn="r" defTabSz="94285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2850" y="700088"/>
            <a:ext cx="4678363" cy="3508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321" y="4442502"/>
            <a:ext cx="5207838" cy="4208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83389"/>
            <a:ext cx="3078383" cy="467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b" anchorCtr="0" compatLnSpc="1">
            <a:prstTxWarp prst="textNoShape">
              <a:avLst/>
            </a:prstTxWarp>
          </a:bodyPr>
          <a:lstStyle>
            <a:lvl1pPr defTabSz="94285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093" y="8883389"/>
            <a:ext cx="3078383" cy="467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b" anchorCtr="0" compatLnSpc="1">
            <a:prstTxWarp prst="textNoShape">
              <a:avLst/>
            </a:prstTxWarp>
          </a:bodyPr>
          <a:lstStyle>
            <a:lvl1pPr algn="r" defTabSz="94285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2021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755760"/>
              </p:ext>
            </p:extLst>
          </p:nvPr>
        </p:nvGraphicFramePr>
        <p:xfrm>
          <a:off x="703389" y="1012506"/>
          <a:ext cx="7737222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Remaining FY 2020 Program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(52.3)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2021 Program Balance (June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(16.3)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(July)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68.8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(July)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65.0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(3.8)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(August)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110.0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(August)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120.8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(10.8)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(August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(83.2)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(21.7)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September 8, 2020</a:t>
            </a:r>
          </a:p>
        </p:txBody>
      </p:sp>
    </p:spTree>
    <p:extLst>
      <p:ext uri="{BB962C8B-B14F-4D97-AF65-F5344CB8AC3E}">
        <p14:creationId xmlns:p14="http://schemas.microsoft.com/office/powerpoint/2010/main" val="60399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2021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COVID-19 impacts are expected to reduce revenues for FY 21.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14 percent of the FY 2021 Program has now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is scheduled for September 15, 2020.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July letting was about $ 39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September 8, 2020</a:t>
            </a:r>
          </a:p>
        </p:txBody>
      </p:sp>
    </p:spTree>
    <p:extLst>
      <p:ext uri="{BB962C8B-B14F-4D97-AF65-F5344CB8AC3E}">
        <p14:creationId xmlns:p14="http://schemas.microsoft.com/office/powerpoint/2010/main" val="2318919065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17197</TotalTime>
  <Words>134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2021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981</cp:revision>
  <cp:lastPrinted>2020-05-21T16:58:05Z</cp:lastPrinted>
  <dcterms:created xsi:type="dcterms:W3CDTF">2001-05-04T13:55:51Z</dcterms:created>
  <dcterms:modified xsi:type="dcterms:W3CDTF">2020-08-28T14:33:22Z</dcterms:modified>
</cp:coreProperties>
</file>