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5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7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6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17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0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0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5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78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3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6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944D6-CC3F-4114-9D21-B5794A99E58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AA927-56E3-4D44-9FF4-4AD18A91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4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FD176C-4807-4700-B948-07D876D89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263" y="505325"/>
            <a:ext cx="8197517" cy="602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31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DB63-1377-4E3B-9519-E7AFEC5E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 Option 1</a:t>
            </a:r>
            <a:br>
              <a:rPr lang="en-US" b="1" dirty="0"/>
            </a:br>
            <a:r>
              <a:rPr lang="en-US" sz="3600" b="1" dirty="0"/>
              <a:t>56 Passenger Executive Coach Bus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B92198C-B4F2-4145-B5A7-9BCC073E3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68" b="-1"/>
          <a:stretch/>
        </p:blipFill>
        <p:spPr>
          <a:xfrm>
            <a:off x="1691399" y="1988684"/>
            <a:ext cx="5761202" cy="394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85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DB63-1377-4E3B-9519-E7AFEC5E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Bus Option 2</a:t>
            </a:r>
            <a:br>
              <a:rPr lang="en-US" b="1" dirty="0"/>
            </a:br>
            <a:r>
              <a:rPr lang="en-US" sz="3600" b="1" dirty="0"/>
              <a:t>35 Passenger Prevost Entertainer Coach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3F556A-DD66-4BB2-A24E-4A473B6E7A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9338" y="2053159"/>
            <a:ext cx="5725324" cy="389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248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DB63-1377-4E3B-9519-E7AFEC5E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 Option 3</a:t>
            </a:r>
            <a:br>
              <a:rPr lang="en-US" b="1" dirty="0"/>
            </a:br>
            <a:r>
              <a:rPr lang="en-US" sz="3600" b="1" dirty="0"/>
              <a:t>27 Passenger Executive Mini Bus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25EFD0-B88B-4D84-8C07-0169022316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8864" y="2062686"/>
            <a:ext cx="5706271" cy="387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302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9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Bus Option 1 56 Passenger Executive Coach Bus</vt:lpstr>
      <vt:lpstr>Bus Option 2 35 Passenger Prevost Entertainer Coach</vt:lpstr>
      <vt:lpstr>Bus Option 3 27 Passenger Executive Mini Bus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 Option</dc:title>
  <dc:creator>Majors, Shawn</dc:creator>
  <cp:lastModifiedBy>Majors, Shawn</cp:lastModifiedBy>
  <cp:revision>12</cp:revision>
  <dcterms:created xsi:type="dcterms:W3CDTF">2020-08-27T18:33:44Z</dcterms:created>
  <dcterms:modified xsi:type="dcterms:W3CDTF">2020-08-28T15:04:04Z</dcterms:modified>
</cp:coreProperties>
</file>