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72" d="100"/>
          <a:sy n="72" d="100"/>
        </p:scale>
        <p:origin x="247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63941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(9.1)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117.7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(July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(30.8)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(21.8)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September 14, 2021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19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August letting was approximately $62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September 21, 2021.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September 14, 2021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22461</TotalTime>
  <Words>122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1038</cp:revision>
  <cp:lastPrinted>2021-06-28T20:11:41Z</cp:lastPrinted>
  <dcterms:created xsi:type="dcterms:W3CDTF">2001-05-04T13:55:51Z</dcterms:created>
  <dcterms:modified xsi:type="dcterms:W3CDTF">2021-09-03T15:18:43Z</dcterms:modified>
</cp:coreProperties>
</file>