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4"/>
  </p:notesMasterIdLst>
  <p:handoutMasterIdLst>
    <p:handoutMasterId r:id="rId5"/>
  </p:handoutMasterIdLst>
  <p:sldIdLst>
    <p:sldId id="391" r:id="rId2"/>
    <p:sldId id="390" r:id="rId3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1pPr>
    <a:lvl2pPr marL="4572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2pPr>
    <a:lvl3pPr marL="9144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3pPr>
    <a:lvl4pPr marL="13716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4pPr>
    <a:lvl5pPr marL="18288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7" userDrawn="1">
          <p15:clr>
            <a:srgbClr val="A4A3A4"/>
          </p15:clr>
        </p15:guide>
        <p15:guide id="2" pos="220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 autoAdjust="0"/>
    <p:restoredTop sz="94670" autoAdjust="0"/>
  </p:normalViewPr>
  <p:slideViewPr>
    <p:cSldViewPr snapToGrid="0">
      <p:cViewPr varScale="1">
        <p:scale>
          <a:sx n="106" d="100"/>
          <a:sy n="106" d="100"/>
        </p:scale>
        <p:origin x="360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122"/>
    </p:cViewPr>
  </p:sorterViewPr>
  <p:notesViewPr>
    <p:cSldViewPr snapToGrid="0">
      <p:cViewPr varScale="1">
        <p:scale>
          <a:sx n="58" d="100"/>
          <a:sy n="58" d="100"/>
        </p:scale>
        <p:origin x="-1758" y="-66"/>
      </p:cViewPr>
      <p:guideLst>
        <p:guide orient="horz" pos="2927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2"/>
            <a:ext cx="3038475" cy="4649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t" anchorCtr="0" compatLnSpc="1">
            <a:prstTxWarp prst="textNoShape">
              <a:avLst/>
            </a:prstTxWarp>
          </a:bodyPr>
          <a:lstStyle>
            <a:lvl1pPr defTabSz="932298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1926" y="2"/>
            <a:ext cx="3038475" cy="4649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t" anchorCtr="0" compatLnSpc="1">
            <a:prstTxWarp prst="textNoShape">
              <a:avLst/>
            </a:prstTxWarp>
          </a:bodyPr>
          <a:lstStyle>
            <a:lvl1pPr algn="r" defTabSz="932298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2" y="8831421"/>
            <a:ext cx="3038475" cy="464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b" anchorCtr="0" compatLnSpc="1">
            <a:prstTxWarp prst="textNoShape">
              <a:avLst/>
            </a:prstTxWarp>
          </a:bodyPr>
          <a:lstStyle>
            <a:lvl1pPr defTabSz="932298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1926" y="8831421"/>
            <a:ext cx="3038475" cy="464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b" anchorCtr="0" compatLnSpc="1">
            <a:prstTxWarp prst="textNoShape">
              <a:avLst/>
            </a:prstTxWarp>
          </a:bodyPr>
          <a:lstStyle>
            <a:lvl1pPr algn="r" defTabSz="932298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fld id="{6C16D0BB-3CDE-48C8-8150-DF888A8C0E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457053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3038475" cy="463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t" anchorCtr="0" compatLnSpc="1">
            <a:prstTxWarp prst="textNoShape">
              <a:avLst/>
            </a:prstTxWarp>
          </a:bodyPr>
          <a:lstStyle>
            <a:lvl1pPr defTabSz="932298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1926" y="1"/>
            <a:ext cx="3038475" cy="463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t" anchorCtr="0" compatLnSpc="1">
            <a:prstTxWarp prst="textNoShape">
              <a:avLst/>
            </a:prstTxWarp>
          </a:bodyPr>
          <a:lstStyle>
            <a:lvl1pPr algn="r" defTabSz="932298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90625" y="693738"/>
            <a:ext cx="4630738" cy="3473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53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5040" y="4398933"/>
            <a:ext cx="5140325" cy="41672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53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8796268"/>
            <a:ext cx="3038475" cy="463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b" anchorCtr="0" compatLnSpc="1">
            <a:prstTxWarp prst="textNoShape">
              <a:avLst/>
            </a:prstTxWarp>
          </a:bodyPr>
          <a:lstStyle>
            <a:lvl1pPr defTabSz="932298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53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1926" y="8796268"/>
            <a:ext cx="3038475" cy="463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b" anchorCtr="0" compatLnSpc="1">
            <a:prstTxWarp prst="textNoShape">
              <a:avLst/>
            </a:prstTxWarp>
          </a:bodyPr>
          <a:lstStyle>
            <a:lvl1pPr algn="r" defTabSz="932298">
              <a:defRPr sz="1200"/>
            </a:lvl1pPr>
          </a:lstStyle>
          <a:p>
            <a:pPr>
              <a:defRPr/>
            </a:pPr>
            <a:fld id="{A76367ED-3680-453C-9F93-67738BC25C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481170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68263"/>
            <a:ext cx="8678863" cy="6713537"/>
            <a:chOff x="0" y="43"/>
            <a:chExt cx="5467" cy="4229"/>
          </a:xfrm>
        </p:grpSpPr>
        <p:sp>
          <p:nvSpPr>
            <p:cNvPr id="5" name="Rectangle 3"/>
            <p:cNvSpPr>
              <a:spLocks noChangeArrowheads="1"/>
            </p:cNvSpPr>
            <p:nvPr userDrawn="1"/>
          </p:nvSpPr>
          <p:spPr bwMode="auto">
            <a:xfrm>
              <a:off x="692" y="494"/>
              <a:ext cx="4775" cy="936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6" name="Group 4"/>
            <p:cNvGrpSpPr>
              <a:grpSpLocks/>
            </p:cNvGrpSpPr>
            <p:nvPr userDrawn="1"/>
          </p:nvGrpSpPr>
          <p:grpSpPr bwMode="auto">
            <a:xfrm>
              <a:off x="0" y="43"/>
              <a:ext cx="624" cy="4229"/>
              <a:chOff x="0" y="43"/>
              <a:chExt cx="624" cy="4229"/>
            </a:xfrm>
          </p:grpSpPr>
          <p:sp>
            <p:nvSpPr>
              <p:cNvPr id="7" name="Line 5"/>
              <p:cNvSpPr>
                <a:spLocks noChangeShapeType="1"/>
              </p:cNvSpPr>
              <p:nvPr userDrawn="1"/>
            </p:nvSpPr>
            <p:spPr bwMode="auto">
              <a:xfrm>
                <a:off x="0" y="4203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" name="Line 6"/>
              <p:cNvSpPr>
                <a:spLocks noChangeShapeType="1"/>
              </p:cNvSpPr>
              <p:nvPr userDrawn="1"/>
            </p:nvSpPr>
            <p:spPr bwMode="auto">
              <a:xfrm>
                <a:off x="0" y="4239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" name="Line 7"/>
              <p:cNvSpPr>
                <a:spLocks noChangeShapeType="1"/>
              </p:cNvSpPr>
              <p:nvPr userDrawn="1"/>
            </p:nvSpPr>
            <p:spPr bwMode="auto">
              <a:xfrm>
                <a:off x="0" y="4272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" name="Line 8"/>
              <p:cNvSpPr>
                <a:spLocks noChangeShapeType="1"/>
              </p:cNvSpPr>
              <p:nvPr userDrawn="1"/>
            </p:nvSpPr>
            <p:spPr bwMode="auto">
              <a:xfrm>
                <a:off x="0" y="4113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" name="Line 9"/>
              <p:cNvSpPr>
                <a:spLocks noChangeShapeType="1"/>
              </p:cNvSpPr>
              <p:nvPr userDrawn="1"/>
            </p:nvSpPr>
            <p:spPr bwMode="auto">
              <a:xfrm>
                <a:off x="0" y="4065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2" name="Line 10"/>
              <p:cNvSpPr>
                <a:spLocks noChangeShapeType="1"/>
              </p:cNvSpPr>
              <p:nvPr userDrawn="1"/>
            </p:nvSpPr>
            <p:spPr bwMode="auto">
              <a:xfrm>
                <a:off x="0" y="4158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" name="Line 11"/>
              <p:cNvSpPr>
                <a:spLocks noChangeShapeType="1"/>
              </p:cNvSpPr>
              <p:nvPr userDrawn="1"/>
            </p:nvSpPr>
            <p:spPr bwMode="auto">
              <a:xfrm>
                <a:off x="0" y="3666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4" name="Line 12"/>
              <p:cNvSpPr>
                <a:spLocks noChangeShapeType="1"/>
              </p:cNvSpPr>
              <p:nvPr userDrawn="1"/>
            </p:nvSpPr>
            <p:spPr bwMode="auto">
              <a:xfrm>
                <a:off x="0" y="3639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5" name="Line 13"/>
              <p:cNvSpPr>
                <a:spLocks noChangeShapeType="1"/>
              </p:cNvSpPr>
              <p:nvPr userDrawn="1"/>
            </p:nvSpPr>
            <p:spPr bwMode="auto">
              <a:xfrm>
                <a:off x="0" y="4020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6" name="Line 14"/>
              <p:cNvSpPr>
                <a:spLocks noChangeShapeType="1"/>
              </p:cNvSpPr>
              <p:nvPr userDrawn="1"/>
            </p:nvSpPr>
            <p:spPr bwMode="auto">
              <a:xfrm>
                <a:off x="0" y="3894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7" name="Line 15"/>
              <p:cNvSpPr>
                <a:spLocks noChangeShapeType="1"/>
              </p:cNvSpPr>
              <p:nvPr userDrawn="1"/>
            </p:nvSpPr>
            <p:spPr bwMode="auto">
              <a:xfrm>
                <a:off x="0" y="3813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8" name="Line 16"/>
              <p:cNvSpPr>
                <a:spLocks noChangeShapeType="1"/>
              </p:cNvSpPr>
              <p:nvPr userDrawn="1"/>
            </p:nvSpPr>
            <p:spPr bwMode="auto">
              <a:xfrm>
                <a:off x="0" y="3999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9" name="Line 17"/>
              <p:cNvSpPr>
                <a:spLocks noChangeShapeType="1"/>
              </p:cNvSpPr>
              <p:nvPr userDrawn="1"/>
            </p:nvSpPr>
            <p:spPr bwMode="auto">
              <a:xfrm>
                <a:off x="0" y="3687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0" name="Line 18"/>
              <p:cNvSpPr>
                <a:spLocks noChangeShapeType="1"/>
              </p:cNvSpPr>
              <p:nvPr userDrawn="1"/>
            </p:nvSpPr>
            <p:spPr bwMode="auto">
              <a:xfrm>
                <a:off x="0" y="3741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1" name="Line 19"/>
              <p:cNvSpPr>
                <a:spLocks noChangeShapeType="1"/>
              </p:cNvSpPr>
              <p:nvPr userDrawn="1"/>
            </p:nvSpPr>
            <p:spPr bwMode="auto">
              <a:xfrm>
                <a:off x="0" y="393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2" name="Line 20"/>
              <p:cNvSpPr>
                <a:spLocks noChangeShapeType="1"/>
              </p:cNvSpPr>
              <p:nvPr userDrawn="1"/>
            </p:nvSpPr>
            <p:spPr bwMode="auto">
              <a:xfrm>
                <a:off x="0" y="3918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3" name="Line 21"/>
              <p:cNvSpPr>
                <a:spLocks noChangeShapeType="1"/>
              </p:cNvSpPr>
              <p:nvPr userDrawn="1"/>
            </p:nvSpPr>
            <p:spPr bwMode="auto">
              <a:xfrm>
                <a:off x="0" y="351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4" name="Line 22"/>
              <p:cNvSpPr>
                <a:spLocks noChangeShapeType="1"/>
              </p:cNvSpPr>
              <p:nvPr userDrawn="1"/>
            </p:nvSpPr>
            <p:spPr bwMode="auto">
              <a:xfrm>
                <a:off x="0" y="354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5" name="Line 23"/>
              <p:cNvSpPr>
                <a:spLocks noChangeShapeType="1"/>
              </p:cNvSpPr>
              <p:nvPr userDrawn="1"/>
            </p:nvSpPr>
            <p:spPr bwMode="auto">
              <a:xfrm>
                <a:off x="0" y="357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6" name="Line 24"/>
              <p:cNvSpPr>
                <a:spLocks noChangeShapeType="1"/>
              </p:cNvSpPr>
              <p:nvPr userDrawn="1"/>
            </p:nvSpPr>
            <p:spPr bwMode="auto">
              <a:xfrm>
                <a:off x="0" y="3420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7" name="Line 25"/>
              <p:cNvSpPr>
                <a:spLocks noChangeShapeType="1"/>
              </p:cNvSpPr>
              <p:nvPr userDrawn="1"/>
            </p:nvSpPr>
            <p:spPr bwMode="auto">
              <a:xfrm>
                <a:off x="0" y="3372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8" name="Line 26"/>
              <p:cNvSpPr>
                <a:spLocks noChangeShapeType="1"/>
              </p:cNvSpPr>
              <p:nvPr userDrawn="1"/>
            </p:nvSpPr>
            <p:spPr bwMode="auto">
              <a:xfrm>
                <a:off x="0" y="3465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9" name="Line 27"/>
              <p:cNvSpPr>
                <a:spLocks noChangeShapeType="1"/>
              </p:cNvSpPr>
              <p:nvPr userDrawn="1"/>
            </p:nvSpPr>
            <p:spPr bwMode="auto">
              <a:xfrm>
                <a:off x="0" y="2973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0" name="Line 28"/>
              <p:cNvSpPr>
                <a:spLocks noChangeShapeType="1"/>
              </p:cNvSpPr>
              <p:nvPr userDrawn="1"/>
            </p:nvSpPr>
            <p:spPr bwMode="auto">
              <a:xfrm>
                <a:off x="0" y="294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1" name="Line 29"/>
              <p:cNvSpPr>
                <a:spLocks noChangeShapeType="1"/>
              </p:cNvSpPr>
              <p:nvPr userDrawn="1"/>
            </p:nvSpPr>
            <p:spPr bwMode="auto">
              <a:xfrm>
                <a:off x="0" y="3327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2" name="Line 30"/>
              <p:cNvSpPr>
                <a:spLocks noChangeShapeType="1"/>
              </p:cNvSpPr>
              <p:nvPr userDrawn="1"/>
            </p:nvSpPr>
            <p:spPr bwMode="auto">
              <a:xfrm>
                <a:off x="0" y="3201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3" name="Line 31"/>
              <p:cNvSpPr>
                <a:spLocks noChangeShapeType="1"/>
              </p:cNvSpPr>
              <p:nvPr userDrawn="1"/>
            </p:nvSpPr>
            <p:spPr bwMode="auto">
              <a:xfrm>
                <a:off x="0" y="3120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4" name="Line 32"/>
              <p:cNvSpPr>
                <a:spLocks noChangeShapeType="1"/>
              </p:cNvSpPr>
              <p:nvPr userDrawn="1"/>
            </p:nvSpPr>
            <p:spPr bwMode="auto">
              <a:xfrm>
                <a:off x="0" y="3306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5" name="Line 33"/>
              <p:cNvSpPr>
                <a:spLocks noChangeShapeType="1"/>
              </p:cNvSpPr>
              <p:nvPr userDrawn="1"/>
            </p:nvSpPr>
            <p:spPr bwMode="auto">
              <a:xfrm>
                <a:off x="0" y="2994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6" name="Line 34"/>
              <p:cNvSpPr>
                <a:spLocks noChangeShapeType="1"/>
              </p:cNvSpPr>
              <p:nvPr userDrawn="1"/>
            </p:nvSpPr>
            <p:spPr bwMode="auto">
              <a:xfrm>
                <a:off x="0" y="3048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7" name="Line 35"/>
              <p:cNvSpPr>
                <a:spLocks noChangeShapeType="1"/>
              </p:cNvSpPr>
              <p:nvPr userDrawn="1"/>
            </p:nvSpPr>
            <p:spPr bwMode="auto">
              <a:xfrm>
                <a:off x="0" y="3246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8" name="Line 36"/>
              <p:cNvSpPr>
                <a:spLocks noChangeShapeType="1"/>
              </p:cNvSpPr>
              <p:nvPr userDrawn="1"/>
            </p:nvSpPr>
            <p:spPr bwMode="auto">
              <a:xfrm>
                <a:off x="0" y="3225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9" name="Line 37"/>
              <p:cNvSpPr>
                <a:spLocks noChangeShapeType="1"/>
              </p:cNvSpPr>
              <p:nvPr userDrawn="1"/>
            </p:nvSpPr>
            <p:spPr bwMode="auto">
              <a:xfrm>
                <a:off x="0" y="2831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0" name="Line 38"/>
              <p:cNvSpPr>
                <a:spLocks noChangeShapeType="1"/>
              </p:cNvSpPr>
              <p:nvPr userDrawn="1"/>
            </p:nvSpPr>
            <p:spPr bwMode="auto">
              <a:xfrm>
                <a:off x="0" y="2750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1" name="Line 39"/>
              <p:cNvSpPr>
                <a:spLocks noChangeShapeType="1"/>
              </p:cNvSpPr>
              <p:nvPr userDrawn="1"/>
            </p:nvSpPr>
            <p:spPr bwMode="auto">
              <a:xfrm>
                <a:off x="0" y="2678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2" name="Line 40"/>
              <p:cNvSpPr>
                <a:spLocks noChangeShapeType="1"/>
              </p:cNvSpPr>
              <p:nvPr userDrawn="1"/>
            </p:nvSpPr>
            <p:spPr bwMode="auto">
              <a:xfrm>
                <a:off x="0" y="2876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3" name="Line 41"/>
              <p:cNvSpPr>
                <a:spLocks noChangeShapeType="1"/>
              </p:cNvSpPr>
              <p:nvPr userDrawn="1"/>
            </p:nvSpPr>
            <p:spPr bwMode="auto">
              <a:xfrm>
                <a:off x="0" y="2855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4" name="Line 42"/>
              <p:cNvSpPr>
                <a:spLocks noChangeShapeType="1"/>
              </p:cNvSpPr>
              <p:nvPr userDrawn="1"/>
            </p:nvSpPr>
            <p:spPr bwMode="auto">
              <a:xfrm>
                <a:off x="0" y="2554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5" name="Line 43"/>
              <p:cNvSpPr>
                <a:spLocks noChangeShapeType="1"/>
              </p:cNvSpPr>
              <p:nvPr userDrawn="1"/>
            </p:nvSpPr>
            <p:spPr bwMode="auto">
              <a:xfrm>
                <a:off x="0" y="2590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6" name="Line 44"/>
              <p:cNvSpPr>
                <a:spLocks noChangeShapeType="1"/>
              </p:cNvSpPr>
              <p:nvPr userDrawn="1"/>
            </p:nvSpPr>
            <p:spPr bwMode="auto">
              <a:xfrm>
                <a:off x="0" y="2623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7" name="Line 45"/>
              <p:cNvSpPr>
                <a:spLocks noChangeShapeType="1"/>
              </p:cNvSpPr>
              <p:nvPr userDrawn="1"/>
            </p:nvSpPr>
            <p:spPr bwMode="auto">
              <a:xfrm>
                <a:off x="0" y="2464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8" name="Line 46"/>
              <p:cNvSpPr>
                <a:spLocks noChangeShapeType="1"/>
              </p:cNvSpPr>
              <p:nvPr userDrawn="1"/>
            </p:nvSpPr>
            <p:spPr bwMode="auto">
              <a:xfrm>
                <a:off x="0" y="2416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9" name="Line 47"/>
              <p:cNvSpPr>
                <a:spLocks noChangeShapeType="1"/>
              </p:cNvSpPr>
              <p:nvPr userDrawn="1"/>
            </p:nvSpPr>
            <p:spPr bwMode="auto">
              <a:xfrm>
                <a:off x="0" y="250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0" name="Line 48"/>
              <p:cNvSpPr>
                <a:spLocks noChangeShapeType="1"/>
              </p:cNvSpPr>
              <p:nvPr userDrawn="1"/>
            </p:nvSpPr>
            <p:spPr bwMode="auto">
              <a:xfrm>
                <a:off x="0" y="2371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1" name="Line 49"/>
              <p:cNvSpPr>
                <a:spLocks noChangeShapeType="1"/>
              </p:cNvSpPr>
              <p:nvPr userDrawn="1"/>
            </p:nvSpPr>
            <p:spPr bwMode="auto">
              <a:xfrm>
                <a:off x="0" y="2245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2" name="Line 50"/>
              <p:cNvSpPr>
                <a:spLocks noChangeShapeType="1"/>
              </p:cNvSpPr>
              <p:nvPr userDrawn="1"/>
            </p:nvSpPr>
            <p:spPr bwMode="auto">
              <a:xfrm>
                <a:off x="0" y="235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3" name="Line 51"/>
              <p:cNvSpPr>
                <a:spLocks noChangeShapeType="1"/>
              </p:cNvSpPr>
              <p:nvPr userDrawn="1"/>
            </p:nvSpPr>
            <p:spPr bwMode="auto">
              <a:xfrm>
                <a:off x="0" y="2290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4" name="Line 52"/>
              <p:cNvSpPr>
                <a:spLocks noChangeShapeType="1"/>
              </p:cNvSpPr>
              <p:nvPr userDrawn="1"/>
            </p:nvSpPr>
            <p:spPr bwMode="auto">
              <a:xfrm>
                <a:off x="0" y="2269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5" name="Line 53"/>
              <p:cNvSpPr>
                <a:spLocks noChangeShapeType="1"/>
              </p:cNvSpPr>
              <p:nvPr userDrawn="1"/>
            </p:nvSpPr>
            <p:spPr bwMode="auto">
              <a:xfrm>
                <a:off x="0" y="213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6" name="Line 54"/>
              <p:cNvSpPr>
                <a:spLocks noChangeShapeType="1"/>
              </p:cNvSpPr>
              <p:nvPr userDrawn="1"/>
            </p:nvSpPr>
            <p:spPr bwMode="auto">
              <a:xfrm>
                <a:off x="0" y="216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7" name="Line 55"/>
              <p:cNvSpPr>
                <a:spLocks noChangeShapeType="1"/>
              </p:cNvSpPr>
              <p:nvPr userDrawn="1"/>
            </p:nvSpPr>
            <p:spPr bwMode="auto">
              <a:xfrm>
                <a:off x="0" y="219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8" name="Line 56"/>
              <p:cNvSpPr>
                <a:spLocks noChangeShapeType="1"/>
              </p:cNvSpPr>
              <p:nvPr userDrawn="1"/>
            </p:nvSpPr>
            <p:spPr bwMode="auto">
              <a:xfrm>
                <a:off x="0" y="2040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9" name="Line 57"/>
              <p:cNvSpPr>
                <a:spLocks noChangeShapeType="1"/>
              </p:cNvSpPr>
              <p:nvPr userDrawn="1"/>
            </p:nvSpPr>
            <p:spPr bwMode="auto">
              <a:xfrm>
                <a:off x="0" y="1992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0" name="Line 58"/>
              <p:cNvSpPr>
                <a:spLocks noChangeShapeType="1"/>
              </p:cNvSpPr>
              <p:nvPr userDrawn="1"/>
            </p:nvSpPr>
            <p:spPr bwMode="auto">
              <a:xfrm>
                <a:off x="0" y="2085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1" name="Line 59"/>
              <p:cNvSpPr>
                <a:spLocks noChangeShapeType="1"/>
              </p:cNvSpPr>
              <p:nvPr userDrawn="1"/>
            </p:nvSpPr>
            <p:spPr bwMode="auto">
              <a:xfrm>
                <a:off x="0" y="1593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2" name="Line 60"/>
              <p:cNvSpPr>
                <a:spLocks noChangeShapeType="1"/>
              </p:cNvSpPr>
              <p:nvPr userDrawn="1"/>
            </p:nvSpPr>
            <p:spPr bwMode="auto">
              <a:xfrm>
                <a:off x="0" y="156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3" name="Line 61"/>
              <p:cNvSpPr>
                <a:spLocks noChangeShapeType="1"/>
              </p:cNvSpPr>
              <p:nvPr userDrawn="1"/>
            </p:nvSpPr>
            <p:spPr bwMode="auto">
              <a:xfrm>
                <a:off x="0" y="1947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4" name="Line 62"/>
              <p:cNvSpPr>
                <a:spLocks noChangeShapeType="1"/>
              </p:cNvSpPr>
              <p:nvPr userDrawn="1"/>
            </p:nvSpPr>
            <p:spPr bwMode="auto">
              <a:xfrm>
                <a:off x="0" y="1821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5" name="Line 63"/>
              <p:cNvSpPr>
                <a:spLocks noChangeShapeType="1"/>
              </p:cNvSpPr>
              <p:nvPr userDrawn="1"/>
            </p:nvSpPr>
            <p:spPr bwMode="auto">
              <a:xfrm>
                <a:off x="0" y="1740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6" name="Line 64"/>
              <p:cNvSpPr>
                <a:spLocks noChangeShapeType="1"/>
              </p:cNvSpPr>
              <p:nvPr userDrawn="1"/>
            </p:nvSpPr>
            <p:spPr bwMode="auto">
              <a:xfrm>
                <a:off x="0" y="1926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7" name="Line 65"/>
              <p:cNvSpPr>
                <a:spLocks noChangeShapeType="1"/>
              </p:cNvSpPr>
              <p:nvPr userDrawn="1"/>
            </p:nvSpPr>
            <p:spPr bwMode="auto">
              <a:xfrm>
                <a:off x="0" y="1614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8" name="Line 66"/>
              <p:cNvSpPr>
                <a:spLocks noChangeShapeType="1"/>
              </p:cNvSpPr>
              <p:nvPr userDrawn="1"/>
            </p:nvSpPr>
            <p:spPr bwMode="auto">
              <a:xfrm>
                <a:off x="0" y="1668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9" name="Line 67"/>
              <p:cNvSpPr>
                <a:spLocks noChangeShapeType="1"/>
              </p:cNvSpPr>
              <p:nvPr userDrawn="1"/>
            </p:nvSpPr>
            <p:spPr bwMode="auto">
              <a:xfrm>
                <a:off x="0" y="1866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0" name="Line 68"/>
              <p:cNvSpPr>
                <a:spLocks noChangeShapeType="1"/>
              </p:cNvSpPr>
              <p:nvPr userDrawn="1"/>
            </p:nvSpPr>
            <p:spPr bwMode="auto">
              <a:xfrm>
                <a:off x="0" y="1845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1" name="Line 69"/>
              <p:cNvSpPr>
                <a:spLocks noChangeShapeType="1"/>
              </p:cNvSpPr>
              <p:nvPr userDrawn="1"/>
            </p:nvSpPr>
            <p:spPr bwMode="auto">
              <a:xfrm>
                <a:off x="0" y="1437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2" name="Line 70"/>
              <p:cNvSpPr>
                <a:spLocks noChangeShapeType="1"/>
              </p:cNvSpPr>
              <p:nvPr userDrawn="1"/>
            </p:nvSpPr>
            <p:spPr bwMode="auto">
              <a:xfrm>
                <a:off x="0" y="1473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3" name="Line 71"/>
              <p:cNvSpPr>
                <a:spLocks noChangeShapeType="1"/>
              </p:cNvSpPr>
              <p:nvPr userDrawn="1"/>
            </p:nvSpPr>
            <p:spPr bwMode="auto">
              <a:xfrm>
                <a:off x="0" y="1506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4" name="Line 72"/>
              <p:cNvSpPr>
                <a:spLocks noChangeShapeType="1"/>
              </p:cNvSpPr>
              <p:nvPr userDrawn="1"/>
            </p:nvSpPr>
            <p:spPr bwMode="auto">
              <a:xfrm>
                <a:off x="0" y="1347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5" name="Line 73"/>
              <p:cNvSpPr>
                <a:spLocks noChangeShapeType="1"/>
              </p:cNvSpPr>
              <p:nvPr userDrawn="1"/>
            </p:nvSpPr>
            <p:spPr bwMode="auto">
              <a:xfrm>
                <a:off x="0" y="1392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6" name="Line 74"/>
              <p:cNvSpPr>
                <a:spLocks noChangeShapeType="1"/>
              </p:cNvSpPr>
              <p:nvPr userDrawn="1"/>
            </p:nvSpPr>
            <p:spPr bwMode="auto">
              <a:xfrm>
                <a:off x="0" y="1016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7" name="Line 75"/>
              <p:cNvSpPr>
                <a:spLocks noChangeShapeType="1"/>
              </p:cNvSpPr>
              <p:nvPr userDrawn="1"/>
            </p:nvSpPr>
            <p:spPr bwMode="auto">
              <a:xfrm>
                <a:off x="0" y="989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8" name="Line 76"/>
              <p:cNvSpPr>
                <a:spLocks noChangeShapeType="1"/>
              </p:cNvSpPr>
              <p:nvPr userDrawn="1"/>
            </p:nvSpPr>
            <p:spPr bwMode="auto">
              <a:xfrm>
                <a:off x="0" y="1244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9" name="Line 77"/>
              <p:cNvSpPr>
                <a:spLocks noChangeShapeType="1"/>
              </p:cNvSpPr>
              <p:nvPr userDrawn="1"/>
            </p:nvSpPr>
            <p:spPr bwMode="auto">
              <a:xfrm>
                <a:off x="0" y="1163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0" name="Line 78"/>
              <p:cNvSpPr>
                <a:spLocks noChangeShapeType="1"/>
              </p:cNvSpPr>
              <p:nvPr userDrawn="1"/>
            </p:nvSpPr>
            <p:spPr bwMode="auto">
              <a:xfrm>
                <a:off x="0" y="1037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1" name="Line 79"/>
              <p:cNvSpPr>
                <a:spLocks noChangeShapeType="1"/>
              </p:cNvSpPr>
              <p:nvPr userDrawn="1"/>
            </p:nvSpPr>
            <p:spPr bwMode="auto">
              <a:xfrm>
                <a:off x="0" y="1091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2" name="Line 80"/>
              <p:cNvSpPr>
                <a:spLocks noChangeShapeType="1"/>
              </p:cNvSpPr>
              <p:nvPr userDrawn="1"/>
            </p:nvSpPr>
            <p:spPr bwMode="auto">
              <a:xfrm>
                <a:off x="0" y="128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3" name="Line 81"/>
              <p:cNvSpPr>
                <a:spLocks noChangeShapeType="1"/>
              </p:cNvSpPr>
              <p:nvPr userDrawn="1"/>
            </p:nvSpPr>
            <p:spPr bwMode="auto">
              <a:xfrm>
                <a:off x="0" y="1268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4" name="Line 82"/>
              <p:cNvSpPr>
                <a:spLocks noChangeShapeType="1"/>
              </p:cNvSpPr>
              <p:nvPr userDrawn="1"/>
            </p:nvSpPr>
            <p:spPr bwMode="auto">
              <a:xfrm>
                <a:off x="0" y="86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5" name="Line 83"/>
              <p:cNvSpPr>
                <a:spLocks noChangeShapeType="1"/>
              </p:cNvSpPr>
              <p:nvPr userDrawn="1"/>
            </p:nvSpPr>
            <p:spPr bwMode="auto">
              <a:xfrm>
                <a:off x="0" y="89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6" name="Line 84"/>
              <p:cNvSpPr>
                <a:spLocks noChangeShapeType="1"/>
              </p:cNvSpPr>
              <p:nvPr userDrawn="1"/>
            </p:nvSpPr>
            <p:spPr bwMode="auto">
              <a:xfrm>
                <a:off x="0" y="92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7" name="Line 85"/>
              <p:cNvSpPr>
                <a:spLocks noChangeShapeType="1"/>
              </p:cNvSpPr>
              <p:nvPr userDrawn="1"/>
            </p:nvSpPr>
            <p:spPr bwMode="auto">
              <a:xfrm>
                <a:off x="0" y="770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8" name="Line 86"/>
              <p:cNvSpPr>
                <a:spLocks noChangeShapeType="1"/>
              </p:cNvSpPr>
              <p:nvPr userDrawn="1"/>
            </p:nvSpPr>
            <p:spPr bwMode="auto">
              <a:xfrm>
                <a:off x="0" y="815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9" name="Line 87"/>
              <p:cNvSpPr>
                <a:spLocks noChangeShapeType="1"/>
              </p:cNvSpPr>
              <p:nvPr userDrawn="1"/>
            </p:nvSpPr>
            <p:spPr bwMode="auto">
              <a:xfrm>
                <a:off x="0" y="718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0" name="Line 88"/>
              <p:cNvSpPr>
                <a:spLocks noChangeShapeType="1"/>
              </p:cNvSpPr>
              <p:nvPr userDrawn="1"/>
            </p:nvSpPr>
            <p:spPr bwMode="auto">
              <a:xfrm>
                <a:off x="0" y="646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1" name="Line 89"/>
              <p:cNvSpPr>
                <a:spLocks noChangeShapeType="1"/>
              </p:cNvSpPr>
              <p:nvPr userDrawn="1"/>
            </p:nvSpPr>
            <p:spPr bwMode="auto">
              <a:xfrm>
                <a:off x="0" y="522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2" name="Line 90"/>
              <p:cNvSpPr>
                <a:spLocks noChangeShapeType="1"/>
              </p:cNvSpPr>
              <p:nvPr userDrawn="1"/>
            </p:nvSpPr>
            <p:spPr bwMode="auto">
              <a:xfrm>
                <a:off x="0" y="558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3" name="Line 91"/>
              <p:cNvSpPr>
                <a:spLocks noChangeShapeType="1"/>
              </p:cNvSpPr>
              <p:nvPr userDrawn="1"/>
            </p:nvSpPr>
            <p:spPr bwMode="auto">
              <a:xfrm>
                <a:off x="0" y="591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4" name="Line 92"/>
              <p:cNvSpPr>
                <a:spLocks noChangeShapeType="1"/>
              </p:cNvSpPr>
              <p:nvPr userDrawn="1"/>
            </p:nvSpPr>
            <p:spPr bwMode="auto">
              <a:xfrm>
                <a:off x="0" y="432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5" name="Line 93"/>
              <p:cNvSpPr>
                <a:spLocks noChangeShapeType="1"/>
              </p:cNvSpPr>
              <p:nvPr userDrawn="1"/>
            </p:nvSpPr>
            <p:spPr bwMode="auto">
              <a:xfrm>
                <a:off x="0" y="384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6" name="Line 94"/>
              <p:cNvSpPr>
                <a:spLocks noChangeShapeType="1"/>
              </p:cNvSpPr>
              <p:nvPr userDrawn="1"/>
            </p:nvSpPr>
            <p:spPr bwMode="auto">
              <a:xfrm>
                <a:off x="0" y="477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7" name="Line 95"/>
              <p:cNvSpPr>
                <a:spLocks noChangeShapeType="1"/>
              </p:cNvSpPr>
              <p:nvPr userDrawn="1"/>
            </p:nvSpPr>
            <p:spPr bwMode="auto">
              <a:xfrm>
                <a:off x="0" y="33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8" name="Line 96"/>
              <p:cNvSpPr>
                <a:spLocks noChangeShapeType="1"/>
              </p:cNvSpPr>
              <p:nvPr userDrawn="1"/>
            </p:nvSpPr>
            <p:spPr bwMode="auto">
              <a:xfrm>
                <a:off x="0" y="318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9" name="Line 97"/>
              <p:cNvSpPr>
                <a:spLocks noChangeShapeType="1"/>
              </p:cNvSpPr>
              <p:nvPr userDrawn="1"/>
            </p:nvSpPr>
            <p:spPr bwMode="auto">
              <a:xfrm>
                <a:off x="0" y="258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0" name="Line 98"/>
              <p:cNvSpPr>
                <a:spLocks noChangeShapeType="1"/>
              </p:cNvSpPr>
              <p:nvPr userDrawn="1"/>
            </p:nvSpPr>
            <p:spPr bwMode="auto">
              <a:xfrm>
                <a:off x="0" y="7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1" name="Line 99"/>
              <p:cNvSpPr>
                <a:spLocks noChangeShapeType="1"/>
              </p:cNvSpPr>
              <p:nvPr userDrawn="1"/>
            </p:nvSpPr>
            <p:spPr bwMode="auto">
              <a:xfrm>
                <a:off x="0" y="43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2" name="Line 100"/>
              <p:cNvSpPr>
                <a:spLocks noChangeShapeType="1"/>
              </p:cNvSpPr>
              <p:nvPr userDrawn="1"/>
            </p:nvSpPr>
            <p:spPr bwMode="auto">
              <a:xfrm>
                <a:off x="0" y="91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3" name="Line 101"/>
              <p:cNvSpPr>
                <a:spLocks noChangeShapeType="1"/>
              </p:cNvSpPr>
              <p:nvPr userDrawn="1"/>
            </p:nvSpPr>
            <p:spPr bwMode="auto">
              <a:xfrm>
                <a:off x="0" y="145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4" name="Line 102"/>
              <p:cNvSpPr>
                <a:spLocks noChangeShapeType="1"/>
              </p:cNvSpPr>
              <p:nvPr userDrawn="1"/>
            </p:nvSpPr>
            <p:spPr bwMode="auto">
              <a:xfrm>
                <a:off x="0" y="202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</p:grpSp>
      </p:grpSp>
      <p:sp>
        <p:nvSpPr>
          <p:cNvPr id="105" name="Rectangle 108"/>
          <p:cNvSpPr>
            <a:spLocks noChangeArrowheads="1"/>
          </p:cNvSpPr>
          <p:nvPr/>
        </p:nvSpPr>
        <p:spPr bwMode="auto">
          <a:xfrm>
            <a:off x="3017838" y="2120900"/>
            <a:ext cx="5662612" cy="77788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  <a:buClrTx/>
              <a:buFontTx/>
              <a:buNone/>
              <a:defRPr/>
            </a:pPr>
            <a:endParaRPr kumimoji="1" lang="en-US" sz="2400"/>
          </a:p>
        </p:txBody>
      </p:sp>
      <p:sp>
        <p:nvSpPr>
          <p:cNvPr id="106" name="Rectangle 109"/>
          <p:cNvSpPr>
            <a:spLocks noChangeArrowheads="1"/>
          </p:cNvSpPr>
          <p:nvPr/>
        </p:nvSpPr>
        <p:spPr bwMode="auto">
          <a:xfrm>
            <a:off x="1098550" y="862013"/>
            <a:ext cx="5662613" cy="77787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  <a:buClrTx/>
              <a:buFontTx/>
              <a:buNone/>
              <a:defRPr/>
            </a:pPr>
            <a:endParaRPr kumimoji="1" lang="en-US" sz="2400"/>
          </a:p>
        </p:txBody>
      </p:sp>
      <p:sp>
        <p:nvSpPr>
          <p:cNvPr id="23658" name="Rectangle 106"/>
          <p:cNvSpPr>
            <a:spLocks noGrp="1" noChangeArrowheads="1"/>
          </p:cNvSpPr>
          <p:nvPr>
            <p:ph type="ctrTitle"/>
          </p:nvPr>
        </p:nvSpPr>
        <p:spPr>
          <a:xfrm>
            <a:off x="1169988" y="1046163"/>
            <a:ext cx="7380287" cy="1012825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3659" name="Rectangle 107"/>
          <p:cNvSpPr>
            <a:spLocks noGrp="1" noChangeArrowheads="1"/>
          </p:cNvSpPr>
          <p:nvPr>
            <p:ph type="subTitle" idx="1"/>
          </p:nvPr>
        </p:nvSpPr>
        <p:spPr>
          <a:xfrm>
            <a:off x="1566863" y="2693988"/>
            <a:ext cx="6662737" cy="2994025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07" name="Rectangle 103"/>
          <p:cNvSpPr>
            <a:spLocks noGrp="1" noChangeArrowheads="1"/>
          </p:cNvSpPr>
          <p:nvPr>
            <p:ph type="dt" sz="half" idx="10"/>
          </p:nvPr>
        </p:nvSpPr>
        <p:spPr>
          <a:xfrm>
            <a:off x="1387475" y="6357938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8" name="Rectangle 104"/>
          <p:cNvSpPr>
            <a:spLocks noGrp="1" noChangeArrowheads="1"/>
          </p:cNvSpPr>
          <p:nvPr>
            <p:ph type="ftr" sz="quarter" idx="11"/>
          </p:nvPr>
        </p:nvSpPr>
        <p:spPr>
          <a:xfrm>
            <a:off x="3722688" y="6357938"/>
            <a:ext cx="2271712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9" name="Rectangle 10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464300" y="6361113"/>
            <a:ext cx="1906588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EE6E25-2106-484F-99A9-624BFD1080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11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" grpId="0" animBg="1" autoUpdateAnimBg="0"/>
      <p:bldP spid="106" grpId="0" animBg="1" autoUpdateAnimBg="0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F7AF21-EB34-4598-AC83-D23FD8A2DD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78625" y="609600"/>
            <a:ext cx="1989138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9625" y="609600"/>
            <a:ext cx="58166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1950C6-6D53-4AA2-9B80-4A5DBA5CAB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0FF073-FF6C-4D10-A28F-4D3876AB51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4C1249-93AE-4F87-B3A5-DDB32C233D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09625" y="2214563"/>
            <a:ext cx="3902075" cy="38814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64100" y="2214563"/>
            <a:ext cx="3903663" cy="38814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A7D6A1-4A12-4386-8D43-2E5F0C4E92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A789C7-B894-435F-95CF-523760AD16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E00FB1-1B21-448B-9846-939AC1E4BF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FD4F2A-DCFA-4796-ADC3-10DECB3FC4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3D4079-622C-41E5-A1EC-ED389C8D29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E9F375-2C95-43FF-9C78-792C292FB3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07"/>
          <p:cNvSpPr>
            <a:spLocks noGrp="1" noChangeArrowheads="1"/>
          </p:cNvSpPr>
          <p:nvPr>
            <p:ph type="body" idx="1"/>
          </p:nvPr>
        </p:nvSpPr>
        <p:spPr bwMode="auto">
          <a:xfrm>
            <a:off x="809625" y="2214563"/>
            <a:ext cx="7958138" cy="3881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2636" name="Rectangle 10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09625" y="6373813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ClrTx/>
              <a:buFontTx/>
              <a:buNone/>
              <a:defRPr sz="1400">
                <a:solidFill>
                  <a:schemeClr val="folHlink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637" name="Rectangle 10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32138" y="6376988"/>
            <a:ext cx="30861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buClrTx/>
              <a:buFontTx/>
              <a:buNone/>
              <a:defRPr sz="1400">
                <a:solidFill>
                  <a:schemeClr val="folHlink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638" name="Rectangle 1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89713" y="6376988"/>
            <a:ext cx="21939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FontTx/>
              <a:buNone/>
              <a:defRPr sz="1400">
                <a:solidFill>
                  <a:schemeClr val="folHlink"/>
                </a:solidFill>
              </a:defRPr>
            </a:lvl1pPr>
          </a:lstStyle>
          <a:p>
            <a:pPr>
              <a:defRPr/>
            </a:pPr>
            <a:fld id="{A34AED75-2EBA-4C46-96CD-76AC824728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0" name="Rectangle 111"/>
          <p:cNvSpPr>
            <a:spLocks noGrp="1" noChangeArrowheads="1"/>
          </p:cNvSpPr>
          <p:nvPr>
            <p:ph type="title"/>
          </p:nvPr>
        </p:nvSpPr>
        <p:spPr bwMode="auto">
          <a:xfrm>
            <a:off x="1371600" y="609600"/>
            <a:ext cx="73787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44" r:id="rId1"/>
    <p:sldLayoutId id="2147484034" r:id="rId2"/>
    <p:sldLayoutId id="2147484035" r:id="rId3"/>
    <p:sldLayoutId id="2147484036" r:id="rId4"/>
    <p:sldLayoutId id="2147484037" r:id="rId5"/>
    <p:sldLayoutId id="2147484038" r:id="rId6"/>
    <p:sldLayoutId id="2147484039" r:id="rId7"/>
    <p:sldLayoutId id="2147484040" r:id="rId8"/>
    <p:sldLayoutId id="2147484041" r:id="rId9"/>
    <p:sldLayoutId id="2147484042" r:id="rId10"/>
    <p:sldLayoutId id="2147484043" r:id="rId11"/>
  </p:sldLayoutIdLst>
  <p:hf hdr="0" ftr="0" dt="0"/>
  <p:txStyles>
    <p:titleStyle>
      <a:lvl1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2pPr>
      <a:lvl3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3pPr>
      <a:lvl4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4pPr>
      <a:lvl5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5pPr>
      <a:lvl6pPr marL="457200" algn="ctr" rtl="0" fontAlgn="base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6pPr>
      <a:lvl7pPr marL="914400" algn="ctr" rtl="0" fontAlgn="base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7pPr>
      <a:lvl8pPr marL="1371600" algn="ctr" rtl="0" fontAlgn="base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8pPr>
      <a:lvl9pPr marL="1828800" algn="ctr" rtl="0" fontAlgn="base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w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08585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5000"/>
        <a:buFont typeface="Wingdings" pitchFamily="2" charset="2"/>
        <a:buChar char="l"/>
        <a:defRPr sz="2400">
          <a:solidFill>
            <a:schemeClr val="tx1"/>
          </a:solidFill>
          <a:latin typeface="+mn-lt"/>
        </a:defRPr>
      </a:lvl3pPr>
      <a:lvl4pPr marL="142875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Wingdings" pitchFamily="2" charset="2"/>
        <a:buChar char="w"/>
        <a:defRPr sz="2000">
          <a:solidFill>
            <a:schemeClr val="tx1"/>
          </a:solidFill>
          <a:latin typeface="+mn-lt"/>
        </a:defRPr>
      </a:lvl4pPr>
      <a:lvl5pPr marL="177165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5pPr>
      <a:lvl6pPr marL="22288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6pPr>
      <a:lvl7pPr marL="26860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7pPr>
      <a:lvl8pPr marL="31432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8pPr>
      <a:lvl9pPr marL="36004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181867"/>
            <a:ext cx="9144000" cy="1012825"/>
          </a:xfrm>
        </p:spPr>
        <p:txBody>
          <a:bodyPr/>
          <a:lstStyle/>
          <a:p>
            <a:pPr eaLnBrk="1" hangingPunct="1"/>
            <a:r>
              <a:rPr lang="en-US" sz="3000" dirty="0"/>
              <a:t>FY 2023 Highway Program Balance</a:t>
            </a:r>
            <a:br>
              <a:rPr lang="en-US" sz="3000" dirty="0"/>
            </a:br>
            <a:r>
              <a:rPr lang="en-US" sz="2000" dirty="0"/>
              <a:t>($ in millions)</a:t>
            </a:r>
            <a:endParaRPr lang="en-US" sz="3000" dirty="0"/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5AC6DC78-32CB-41FD-BFF9-AA74E4F4D29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3781875"/>
              </p:ext>
            </p:extLst>
          </p:nvPr>
        </p:nvGraphicFramePr>
        <p:xfrm>
          <a:off x="703389" y="1012506"/>
          <a:ext cx="7737222" cy="536136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982723">
                  <a:extLst>
                    <a:ext uri="{9D8B030D-6E8A-4147-A177-3AD203B41FA5}">
                      <a16:colId xmlns:a16="http://schemas.microsoft.com/office/drawing/2014/main" val="881329123"/>
                    </a:ext>
                  </a:extLst>
                </a:gridCol>
                <a:gridCol w="1246717">
                  <a:extLst>
                    <a:ext uri="{9D8B030D-6E8A-4147-A177-3AD203B41FA5}">
                      <a16:colId xmlns:a16="http://schemas.microsoft.com/office/drawing/2014/main" val="283679437"/>
                    </a:ext>
                  </a:extLst>
                </a:gridCol>
                <a:gridCol w="1507782">
                  <a:extLst>
                    <a:ext uri="{9D8B030D-6E8A-4147-A177-3AD203B41FA5}">
                      <a16:colId xmlns:a16="http://schemas.microsoft.com/office/drawing/2014/main" val="687831533"/>
                    </a:ext>
                  </a:extLst>
                </a:gridCol>
              </a:tblGrid>
              <a:tr h="697928"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1799827"/>
                  </a:ext>
                </a:extLst>
              </a:tr>
              <a:tr h="697928">
                <a:tc>
                  <a:txBody>
                    <a:bodyPr/>
                    <a:lstStyle/>
                    <a:p>
                      <a:r>
                        <a:rPr lang="en-US" sz="2000" dirty="0"/>
                        <a:t>FY 2023 Program Balance (June 2022)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(11.6)</a:t>
                      </a:r>
                    </a:p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4190503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r>
                        <a:rPr lang="en-US" sz="2000" dirty="0"/>
                        <a:t>Forecast PRF Receipts (July)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71.6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4919399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r>
                        <a:rPr lang="en-US" sz="2000" dirty="0"/>
                        <a:t>Actual PRF Receipts (July)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u="sng" dirty="0"/>
                        <a:t>69.5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5526874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r"/>
                      <a:r>
                        <a:rPr lang="en-US" sz="2000" dirty="0"/>
                        <a:t>Difference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(2.1)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87610244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l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1271493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l"/>
                      <a:r>
                        <a:rPr lang="en-US" sz="2000" dirty="0"/>
                        <a:t>Programmed Amounts (August)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146.4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8166448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l"/>
                      <a:r>
                        <a:rPr lang="en-US" sz="2000" dirty="0"/>
                        <a:t>Project Costs (August)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u="sng" dirty="0"/>
                        <a:t>154.6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6531020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r"/>
                      <a:r>
                        <a:rPr lang="en-US" sz="2000" dirty="0"/>
                        <a:t>Difference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(8.2)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0418475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440086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6480454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l"/>
                      <a:r>
                        <a:rPr lang="en-US" sz="2000" b="1" dirty="0"/>
                        <a:t>Program Balance (August 2022)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/>
                        <a:t>(21.9)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7930577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E05BB749-00AE-43A8-BC51-90B5B86A1E76}"/>
              </a:ext>
            </a:extLst>
          </p:cNvPr>
          <p:cNvSpPr txBox="1"/>
          <p:nvPr/>
        </p:nvSpPr>
        <p:spPr>
          <a:xfrm>
            <a:off x="801666" y="6338170"/>
            <a:ext cx="394569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1400" i="1" dirty="0"/>
              <a:t>Previous Balance Reported: (25.1)</a:t>
            </a:r>
          </a:p>
        </p:txBody>
      </p:sp>
      <p:sp>
        <p:nvSpPr>
          <p:cNvPr id="7" name="Slide Number Placeholder 3">
            <a:extLst>
              <a:ext uri="{FF2B5EF4-FFF2-40B4-BE49-F238E27FC236}">
                <a16:creationId xmlns:a16="http://schemas.microsoft.com/office/drawing/2014/main" id="{6AB0FEF2-C9B7-4901-B5B6-B3A214CD60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89713" y="6376988"/>
            <a:ext cx="2193925" cy="457200"/>
          </a:xfrm>
          <a:noFill/>
        </p:spPr>
        <p:txBody>
          <a:bodyPr/>
          <a:lstStyle/>
          <a:p>
            <a:fld id="{4E0CC727-655A-41D6-B771-12AC0C72490D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C5658D8-FDCB-498A-8B43-E2C9B648A2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18837" y="181867"/>
            <a:ext cx="1452563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/>
              <a:t>September 13, 2022</a:t>
            </a:r>
          </a:p>
        </p:txBody>
      </p:sp>
    </p:spTree>
    <p:extLst>
      <p:ext uri="{BB962C8B-B14F-4D97-AF65-F5344CB8AC3E}">
        <p14:creationId xmlns:p14="http://schemas.microsoft.com/office/powerpoint/2010/main" val="5036921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E0CC727-655A-41D6-B771-12AC0C72490D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5124" name="Rectangle 3"/>
          <p:cNvSpPr>
            <a:spLocks noChangeArrowheads="1"/>
          </p:cNvSpPr>
          <p:nvPr/>
        </p:nvSpPr>
        <p:spPr bwMode="auto">
          <a:xfrm>
            <a:off x="-125260" y="706045"/>
            <a:ext cx="91440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sz="2800" dirty="0">
                <a:solidFill>
                  <a:srgbClr val="000000"/>
                </a:solidFill>
              </a:rPr>
              <a:t>Fiscal Year 2023 Overview</a:t>
            </a:r>
          </a:p>
          <a:p>
            <a:pPr algn="ctr">
              <a:spcBef>
                <a:spcPct val="0"/>
              </a:spcBef>
              <a:buClrTx/>
              <a:buFontTx/>
              <a:buNone/>
            </a:pPr>
            <a:br>
              <a:rPr lang="en-US" sz="1600" dirty="0">
                <a:solidFill>
                  <a:schemeClr val="tx2"/>
                </a:solidFill>
              </a:rPr>
            </a:br>
            <a:endParaRPr lang="en-US" sz="1600" dirty="0">
              <a:solidFill>
                <a:schemeClr val="tx2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3422428-AF5A-45E0-A7B2-1D47B1753EA9}"/>
              </a:ext>
            </a:extLst>
          </p:cNvPr>
          <p:cNvSpPr txBox="1"/>
          <p:nvPr/>
        </p:nvSpPr>
        <p:spPr>
          <a:xfrm>
            <a:off x="463463" y="1478071"/>
            <a:ext cx="8104340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000" dirty="0"/>
              <a:t>Revenue: Expect monthly revenue fluctuations.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000" dirty="0"/>
              <a:t>Lettings: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dirty="0"/>
              <a:t>19 percent of the FY 2023 Program has been awarded.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dirty="0"/>
              <a:t>The August letting was approximately $63 million.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dirty="0"/>
              <a:t>Next letting scheduled for September 20, 2022.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endParaRPr lang="en-US" sz="2000" dirty="0"/>
          </a:p>
          <a:p>
            <a:pPr lvl="1">
              <a:buNone/>
            </a:pPr>
            <a:endParaRPr lang="en-US" sz="20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66A2A41-ABF9-40CC-8162-4D978FD340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18837" y="181867"/>
            <a:ext cx="1452563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/>
              <a:t>September 13, 2022</a:t>
            </a:r>
          </a:p>
        </p:txBody>
      </p:sp>
    </p:spTree>
    <p:extLst>
      <p:ext uri="{BB962C8B-B14F-4D97-AF65-F5344CB8AC3E}">
        <p14:creationId xmlns:p14="http://schemas.microsoft.com/office/powerpoint/2010/main" val="1057253523"/>
      </p:ext>
    </p:extLst>
  </p:cSld>
  <p:clrMapOvr>
    <a:masterClrMapping/>
  </p:clrMapOvr>
</p:sld>
</file>

<file path=ppt/theme/theme1.xml><?xml version="1.0" encoding="utf-8"?>
<a:theme xmlns:a="http://schemas.openxmlformats.org/drawingml/2006/main" name="Straight Edge">
  <a:themeElements>
    <a:clrScheme name="Straight Edge 3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DDDDDD"/>
      </a:accent1>
      <a:accent2>
        <a:srgbClr val="333333"/>
      </a:accent2>
      <a:accent3>
        <a:srgbClr val="FFFFFF"/>
      </a:accent3>
      <a:accent4>
        <a:srgbClr val="000000"/>
      </a:accent4>
      <a:accent5>
        <a:srgbClr val="EBEBEB"/>
      </a:accent5>
      <a:accent6>
        <a:srgbClr val="2D2D2D"/>
      </a:accent6>
      <a:hlink>
        <a:srgbClr val="808080"/>
      </a:hlink>
      <a:folHlink>
        <a:srgbClr val="808080"/>
      </a:folHlink>
    </a:clrScheme>
    <a:fontScheme name="Straight Edge">
      <a:majorFont>
        <a:latin typeface="Helvetica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accent2"/>
          </a:buClr>
          <a:buSzTx/>
          <a:buFont typeface="Wingdings" pitchFamily="2" charset="2"/>
          <a:buChar char="w"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accent2"/>
          </a:buClr>
          <a:buSzTx/>
          <a:buFont typeface="Wingdings" pitchFamily="2" charset="2"/>
          <a:buChar char="w"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lnDef>
  </a:objectDefaults>
  <a:extraClrSchemeLst>
    <a:extraClrScheme>
      <a:clrScheme name="Straight Edge 1">
        <a:dk1>
          <a:srgbClr val="008080"/>
        </a:dk1>
        <a:lt1>
          <a:srgbClr val="FFFFCC"/>
        </a:lt1>
        <a:dk2>
          <a:srgbClr val="009999"/>
        </a:dk2>
        <a:lt2>
          <a:srgbClr val="FFFF99"/>
        </a:lt2>
        <a:accent1>
          <a:srgbClr val="336699"/>
        </a:accent1>
        <a:accent2>
          <a:srgbClr val="FFFF99"/>
        </a:accent2>
        <a:accent3>
          <a:srgbClr val="AACACA"/>
        </a:accent3>
        <a:accent4>
          <a:srgbClr val="DADAAE"/>
        </a:accent4>
        <a:accent5>
          <a:srgbClr val="ADB8CA"/>
        </a:accent5>
        <a:accent6>
          <a:srgbClr val="E7E78A"/>
        </a:accent6>
        <a:hlink>
          <a:srgbClr val="FFFFCC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aight Edge 2">
        <a:dk1>
          <a:srgbClr val="003366"/>
        </a:dk1>
        <a:lt1>
          <a:srgbClr val="FFFFFF"/>
        </a:lt1>
        <a:dk2>
          <a:srgbClr val="003366"/>
        </a:dk2>
        <a:lt2>
          <a:srgbClr val="E3E2C7"/>
        </a:lt2>
        <a:accent1>
          <a:srgbClr val="CCCC99"/>
        </a:accent1>
        <a:accent2>
          <a:srgbClr val="003366"/>
        </a:accent2>
        <a:accent3>
          <a:srgbClr val="FFFFFF"/>
        </a:accent3>
        <a:accent4>
          <a:srgbClr val="002A56"/>
        </a:accent4>
        <a:accent5>
          <a:srgbClr val="E2E2CA"/>
        </a:accent5>
        <a:accent6>
          <a:srgbClr val="002D5C"/>
        </a:accent6>
        <a:hlink>
          <a:srgbClr val="003366"/>
        </a:hlink>
        <a:folHlink>
          <a:srgbClr val="80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aight Edge 3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DDDDDD"/>
        </a:accent1>
        <a:accent2>
          <a:srgbClr val="333333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2D2D2D"/>
        </a:accent6>
        <a:hlink>
          <a:srgbClr val="80808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aight Edge 4">
        <a:dk1>
          <a:srgbClr val="5F5F5F"/>
        </a:dk1>
        <a:lt1>
          <a:srgbClr val="FFFFFF"/>
        </a:lt1>
        <a:dk2>
          <a:srgbClr val="003366"/>
        </a:dk2>
        <a:lt2>
          <a:srgbClr val="FFFFFF"/>
        </a:lt2>
        <a:accent1>
          <a:srgbClr val="7E003F"/>
        </a:accent1>
        <a:accent2>
          <a:srgbClr val="DDDDDD"/>
        </a:accent2>
        <a:accent3>
          <a:srgbClr val="AAADB8"/>
        </a:accent3>
        <a:accent4>
          <a:srgbClr val="DADADA"/>
        </a:accent4>
        <a:accent5>
          <a:srgbClr val="C0AAAF"/>
        </a:accent5>
        <a:accent6>
          <a:srgbClr val="C8C8C8"/>
        </a:accent6>
        <a:hlink>
          <a:srgbClr val="969696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Designs\Straight Edge.pot</Template>
  <TotalTime>22936</TotalTime>
  <Words>124</Words>
  <Application>Microsoft Office PowerPoint</Application>
  <PresentationFormat>On-screen Show (4:3)</PresentationFormat>
  <Paragraphs>29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Helvetica</vt:lpstr>
      <vt:lpstr>Wingdings</vt:lpstr>
      <vt:lpstr>Straight Edge</vt:lpstr>
      <vt:lpstr>FY 2023 Highway Program Balance ($ in millions)</vt:lpstr>
      <vt:lpstr>PowerPoint Presentation</vt:lpstr>
    </vt:vector>
  </TitlesOfParts>
  <Company>Iowa Dept of Transportation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Kyle J. Lake</dc:creator>
  <cp:lastModifiedBy>Majors, Shawn</cp:lastModifiedBy>
  <cp:revision>1046</cp:revision>
  <cp:lastPrinted>2022-07-29T18:33:14Z</cp:lastPrinted>
  <dcterms:created xsi:type="dcterms:W3CDTF">2001-05-04T13:55:51Z</dcterms:created>
  <dcterms:modified xsi:type="dcterms:W3CDTF">2022-08-19T16:24:29Z</dcterms:modified>
</cp:coreProperties>
</file>