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6" d="100"/>
          <a:sy n="106" d="100"/>
        </p:scale>
        <p:origin x="3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81875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154.6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(8.2)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(August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(21.9)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(25.1)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13,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19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August letting was approximately $63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September 20, 2022.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13,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22936</TotalTime>
  <Words>124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1046</cp:revision>
  <cp:lastPrinted>2022-07-29T18:33:14Z</cp:lastPrinted>
  <dcterms:created xsi:type="dcterms:W3CDTF">2001-05-04T13:55:51Z</dcterms:created>
  <dcterms:modified xsi:type="dcterms:W3CDTF">2022-08-19T16:24:29Z</dcterms:modified>
</cp:coreProperties>
</file>