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628D-9A0C-4CE9-811F-EE1D6C94E1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761-9429-48E1-B5C4-DBB95A02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628D-9A0C-4CE9-811F-EE1D6C94E1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761-9429-48E1-B5C4-DBB95A02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628D-9A0C-4CE9-811F-EE1D6C94E1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761-9429-48E1-B5C4-DBB95A02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3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628D-9A0C-4CE9-811F-EE1D6C94E1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761-9429-48E1-B5C4-DBB95A02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9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628D-9A0C-4CE9-811F-EE1D6C94E1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761-9429-48E1-B5C4-DBB95A02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5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628D-9A0C-4CE9-811F-EE1D6C94E1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761-9429-48E1-B5C4-DBB95A02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9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628D-9A0C-4CE9-811F-EE1D6C94E1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761-9429-48E1-B5C4-DBB95A02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628D-9A0C-4CE9-811F-EE1D6C94E1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761-9429-48E1-B5C4-DBB95A02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1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628D-9A0C-4CE9-811F-EE1D6C94E1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761-9429-48E1-B5C4-DBB95A02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7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628D-9A0C-4CE9-811F-EE1D6C94E1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761-9429-48E1-B5C4-DBB95A02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2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628D-9A0C-4CE9-811F-EE1D6C94E1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A761-9429-48E1-B5C4-DBB95A02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0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628D-9A0C-4CE9-811F-EE1D6C94E1B7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A761-9429-48E1-B5C4-DBB95A025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7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57486-E3A8-4F12-B08E-0AF77F26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338" y="0"/>
            <a:ext cx="5155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60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Stuart</dc:creator>
  <cp:lastModifiedBy>Anderson, Stuart</cp:lastModifiedBy>
  <cp:revision>2</cp:revision>
  <dcterms:created xsi:type="dcterms:W3CDTF">2022-07-05T15:48:30Z</dcterms:created>
  <dcterms:modified xsi:type="dcterms:W3CDTF">2022-09-01T13:34:44Z</dcterms:modified>
</cp:coreProperties>
</file>