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58" r:id="rId3"/>
    <p:sldId id="270" r:id="rId4"/>
    <p:sldId id="905" r:id="rId5"/>
    <p:sldId id="257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26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239839</c:v>
                </c:pt>
                <c:pt idx="3">
                  <c:v>217051</c:v>
                </c:pt>
                <c:pt idx="4">
                  <c:v>280216</c:v>
                </c:pt>
                <c:pt idx="5">
                  <c:v>338797</c:v>
                </c:pt>
                <c:pt idx="6">
                  <c:v>375813</c:v>
                </c:pt>
                <c:pt idx="7">
                  <c:v>335701</c:v>
                </c:pt>
                <c:pt idx="8">
                  <c:v>311147</c:v>
                </c:pt>
                <c:pt idx="9">
                  <c:v>330340</c:v>
                </c:pt>
                <c:pt idx="10">
                  <c:v>337303</c:v>
                </c:pt>
                <c:pt idx="11">
                  <c:v>336536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ser>
          <c:idx val="1"/>
          <c:order val="3"/>
          <c:tx>
            <c:strRef>
              <c:f>Sheet1!$G$1</c:f>
              <c:strCache>
                <c:ptCount val="1"/>
                <c:pt idx="0">
                  <c:v>2022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Sheet1!$G$2:$G$13</c:f>
              <c:numCache>
                <c:formatCode>General</c:formatCode>
                <c:ptCount val="12"/>
                <c:pt idx="0">
                  <c:v>269474</c:v>
                </c:pt>
                <c:pt idx="1">
                  <c:v>286759</c:v>
                </c:pt>
                <c:pt idx="2">
                  <c:v>371134</c:v>
                </c:pt>
                <c:pt idx="3">
                  <c:v>328122</c:v>
                </c:pt>
                <c:pt idx="4">
                  <c:v>365226</c:v>
                </c:pt>
                <c:pt idx="5">
                  <c:v>389192</c:v>
                </c:pt>
                <c:pt idx="6">
                  <c:v>393300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34-4CE2-8955-F958955743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9/9/2022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9/9/2022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9/9/2022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9/9/2022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Transportation Trends Update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September 13, 2022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US total rail carloads</a:t>
            </a:r>
          </a:p>
          <a:p>
            <a:r>
              <a:rPr lang="en-US" dirty="0"/>
              <a:t>Commercial air service passenger counts</a:t>
            </a:r>
          </a:p>
          <a:p>
            <a:r>
              <a:rPr lang="en-US" dirty="0"/>
              <a:t>Vehicular traffic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71203" y="644249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49FD66-76EE-49A1-9294-9FEA94CAC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0990"/>
            <a:ext cx="9144000" cy="655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66199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4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July 2022)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185426-142D-440D-930D-D22B68A46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1067"/>
            <a:ext cx="9144000" cy="6215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11771</TotalTime>
  <Words>44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Transportation Trends Update </vt:lpstr>
      <vt:lpstr>Overview</vt:lpstr>
      <vt:lpstr>PowerPoint Presentation</vt:lpstr>
      <vt:lpstr>Monthly Passenger Counts at Iowa’s Eight Commercial Service Airports (through July 2022)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195</cp:revision>
  <cp:lastPrinted>2022-07-08T19:28:33Z</cp:lastPrinted>
  <dcterms:created xsi:type="dcterms:W3CDTF">2020-06-02T12:58:37Z</dcterms:created>
  <dcterms:modified xsi:type="dcterms:W3CDTF">2022-09-09T18:40:19Z</dcterms:modified>
</cp:coreProperties>
</file>