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58" r:id="rId3"/>
    <p:sldId id="270" r:id="rId4"/>
    <p:sldId id="905" r:id="rId5"/>
    <p:sldId id="257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26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2022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269474</c:v>
                </c:pt>
                <c:pt idx="1">
                  <c:v>286759</c:v>
                </c:pt>
                <c:pt idx="2">
                  <c:v>371134</c:v>
                </c:pt>
                <c:pt idx="3">
                  <c:v>328122</c:v>
                </c:pt>
                <c:pt idx="4">
                  <c:v>365226</c:v>
                </c:pt>
                <c:pt idx="5">
                  <c:v>389192</c:v>
                </c:pt>
                <c:pt idx="6">
                  <c:v>393300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September 13,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49FD66-76EE-49A1-9294-9FEA94CAC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990"/>
            <a:ext cx="9144000" cy="655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66199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July 2022)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185426-142D-440D-930D-D22B68A46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11771</TotalTime>
  <Words>44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Monthly Passenger Counts at Iowa’s Eight Commercial Service Airports (through July 2022)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195</cp:revision>
  <cp:lastPrinted>2022-07-08T19:28:33Z</cp:lastPrinted>
  <dcterms:created xsi:type="dcterms:W3CDTF">2020-06-02T12:58:37Z</dcterms:created>
  <dcterms:modified xsi:type="dcterms:W3CDTF">2022-09-09T18:40:19Z</dcterms:modified>
</cp:coreProperties>
</file>