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sldIdLst>
    <p:sldId id="259" r:id="rId2"/>
    <p:sldId id="258" r:id="rId3"/>
    <p:sldId id="268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8" y="8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9/11/2023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9/11/2023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9/11/2023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Washington, D.C. Trip</a:t>
            </a:r>
            <a:br>
              <a:rPr lang="en-US" sz="4000" dirty="0"/>
            </a:br>
            <a:r>
              <a:rPr lang="en-US" sz="4000" dirty="0"/>
              <a:t>September 19-21, 2023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September 12, 2023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Itinerary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899"/>
            <a:ext cx="7886700" cy="485457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Tuesday, September 19: Fly out to DC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Wednesday, September 20</a:t>
            </a:r>
          </a:p>
          <a:p>
            <a:pPr lvl="1"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9:30 am: Representatives Miller-Meeks</a:t>
            </a:r>
          </a:p>
          <a:p>
            <a:pPr lvl="1"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10:30 am: Representative Hinson</a:t>
            </a:r>
          </a:p>
          <a:p>
            <a:pPr lvl="1"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000" dirty="0">
                <a:latin typeface="Calibri" panose="020F0502020204030204" pitchFamily="34" charset="0"/>
                <a:ea typeface="Times New Roman" panose="02020603050405020304" pitchFamily="18" charset="0"/>
              </a:rPr>
              <a:t>11:15 am: Representative Nunn</a:t>
            </a:r>
          </a:p>
          <a:p>
            <a:pPr lvl="1"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000" dirty="0">
                <a:latin typeface="Calibri" panose="020F0502020204030204" pitchFamily="34" charset="0"/>
                <a:ea typeface="Times New Roman" panose="02020603050405020304" pitchFamily="18" charset="0"/>
              </a:rPr>
              <a:t>Lunch at Longworth Cafeteria</a:t>
            </a:r>
          </a:p>
          <a:p>
            <a:pPr lvl="1"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1:00 pm: Representative </a:t>
            </a:r>
            <a:r>
              <a:rPr lang="en-US" sz="3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Feenstra</a:t>
            </a:r>
            <a:endParaRPr lang="en-US" sz="30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</a:rPr>
              <a:t>2:00 pm: FHWA</a:t>
            </a:r>
          </a:p>
          <a:p>
            <a:pPr lvl="1"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3:30 pm</a:t>
            </a: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</a:rPr>
              <a:t>: Corps of Engineers</a:t>
            </a: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Thursday, September 21</a:t>
            </a:r>
          </a:p>
          <a:p>
            <a:pPr lvl="1"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000" dirty="0">
                <a:latin typeface="Calibri" panose="020F0502020204030204" pitchFamily="34" charset="0"/>
                <a:ea typeface="Times New Roman" panose="02020603050405020304" pitchFamily="18" charset="0"/>
              </a:rPr>
              <a:t>11:30 am: Senator Grassley</a:t>
            </a:r>
          </a:p>
          <a:p>
            <a:pPr lvl="1"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000" dirty="0">
                <a:latin typeface="Calibri" panose="020F0502020204030204" pitchFamily="34" charset="0"/>
                <a:ea typeface="Times New Roman" panose="02020603050405020304" pitchFamily="18" charset="0"/>
              </a:rPr>
              <a:t>Noon: Senator Ernst</a:t>
            </a:r>
          </a:p>
          <a:p>
            <a:pPr lvl="1"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Fly back in the afternoon/evening</a:t>
            </a: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29536</TotalTime>
  <Words>92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Washington, D.C. Trip September 19-21, 2023 </vt:lpstr>
      <vt:lpstr>Itinerary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246</cp:revision>
  <cp:lastPrinted>2023-07-03T15:31:20Z</cp:lastPrinted>
  <dcterms:created xsi:type="dcterms:W3CDTF">2020-06-02T12:58:37Z</dcterms:created>
  <dcterms:modified xsi:type="dcterms:W3CDTF">2023-09-11T17:27:01Z</dcterms:modified>
</cp:coreProperties>
</file>