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458151-271A-1A64-CBFF-7673810BF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110"/>
            <a:ext cx="9144000" cy="65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A7648-E1F7-6161-3D18-9E03D3A76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120"/>
            <a:ext cx="9085403" cy="534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097639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July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levels have been falling since June and expected to continue to drop.</a:t>
            </a:r>
          </a:p>
          <a:p>
            <a:r>
              <a:rPr lang="en-US" dirty="0"/>
              <a:t>Result is barges are not fully loaded with grain causing reduced barge supply.</a:t>
            </a:r>
          </a:p>
          <a:p>
            <a:r>
              <a:rPr lang="en-US" dirty="0"/>
              <a:t>Barge transport rates are higher because of the tight supply.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29361</TotalTime>
  <Words>85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July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249</cp:revision>
  <cp:lastPrinted>2023-09-01T14:59:38Z</cp:lastPrinted>
  <dcterms:created xsi:type="dcterms:W3CDTF">2020-06-02T12:58:37Z</dcterms:created>
  <dcterms:modified xsi:type="dcterms:W3CDTF">2023-09-01T15:01:36Z</dcterms:modified>
</cp:coreProperties>
</file>