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2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3" d="100"/>
          <a:sy n="113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2024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07813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2024 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(24.9)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174.5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(0.9)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(August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(24.0)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(36.3)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37689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2024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22 percent of the FY 2024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August lettings were approximately $102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September 19,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23506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2024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1075</cp:revision>
  <cp:lastPrinted>2023-08-21T18:16:44Z</cp:lastPrinted>
  <dcterms:created xsi:type="dcterms:W3CDTF">2001-05-04T13:55:51Z</dcterms:created>
  <dcterms:modified xsi:type="dcterms:W3CDTF">2023-08-21T18:16:52Z</dcterms:modified>
</cp:coreProperties>
</file>