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08E7-5845-44A3-BBA2-7D620E29FEB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7940-BFBF-465B-8C4B-80AD7A30F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3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08E7-5845-44A3-BBA2-7D620E29FEB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7940-BFBF-465B-8C4B-80AD7A30F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08E7-5845-44A3-BBA2-7D620E29FEB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7940-BFBF-465B-8C4B-80AD7A30F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1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08E7-5845-44A3-BBA2-7D620E29FEB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7940-BFBF-465B-8C4B-80AD7A30F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1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08E7-5845-44A3-BBA2-7D620E29FEB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7940-BFBF-465B-8C4B-80AD7A30F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7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08E7-5845-44A3-BBA2-7D620E29FEB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7940-BFBF-465B-8C4B-80AD7A30F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1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08E7-5845-44A3-BBA2-7D620E29FEB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7940-BFBF-465B-8C4B-80AD7A30F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7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08E7-5845-44A3-BBA2-7D620E29FEB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7940-BFBF-465B-8C4B-80AD7A30F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7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08E7-5845-44A3-BBA2-7D620E29FEB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7940-BFBF-465B-8C4B-80AD7A30F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9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08E7-5845-44A3-BBA2-7D620E29FEB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7940-BFBF-465B-8C4B-80AD7A30F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4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08E7-5845-44A3-BBA2-7D620E29FEB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7940-BFBF-465B-8C4B-80AD7A30F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7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C08E7-5845-44A3-BBA2-7D620E29FEB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E7940-BFBF-465B-8C4B-80AD7A30F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0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D382FA-F4AF-CAD3-FEA4-18AF7E942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0478"/>
            <a:ext cx="9144000" cy="553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81099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1BB34369-B53D-4F02-999D-6110CA714503}" vid="{758F78D9-56F6-4323-89BA-92204EDF7A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Theme1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</cp:revision>
  <dcterms:created xsi:type="dcterms:W3CDTF">2023-08-29T18:14:14Z</dcterms:created>
  <dcterms:modified xsi:type="dcterms:W3CDTF">2023-08-29T18:15:08Z</dcterms:modified>
</cp:coreProperties>
</file>