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2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C08E7-5845-44A3-BBA2-7D620E29FEB8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7940-BFBF-465B-8C4B-80AD7A30F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432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C08E7-5845-44A3-BBA2-7D620E29FEB8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7940-BFBF-465B-8C4B-80AD7A30F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87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C08E7-5845-44A3-BBA2-7D620E29FEB8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7940-BFBF-465B-8C4B-80AD7A30F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918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C08E7-5845-44A3-BBA2-7D620E29FEB8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7940-BFBF-465B-8C4B-80AD7A30F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011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C08E7-5845-44A3-BBA2-7D620E29FEB8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7940-BFBF-465B-8C4B-80AD7A30F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170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C08E7-5845-44A3-BBA2-7D620E29FEB8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7940-BFBF-465B-8C4B-80AD7A30F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611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C08E7-5845-44A3-BBA2-7D620E29FEB8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7940-BFBF-465B-8C4B-80AD7A30F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570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C08E7-5845-44A3-BBA2-7D620E29FEB8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7940-BFBF-465B-8C4B-80AD7A30F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070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C08E7-5845-44A3-BBA2-7D620E29FEB8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7940-BFBF-465B-8C4B-80AD7A30F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599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C08E7-5845-44A3-BBA2-7D620E29FEB8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7940-BFBF-465B-8C4B-80AD7A30F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347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C08E7-5845-44A3-BBA2-7D620E29FEB8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7940-BFBF-465B-8C4B-80AD7A30F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271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C08E7-5845-44A3-BBA2-7D620E29FEB8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E7940-BFBF-465B-8C4B-80AD7A30F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407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AD382FA-F4AF-CAD3-FEA4-18AF7E942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60478"/>
            <a:ext cx="9144000" cy="5537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810991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1BB34369-B53D-4F02-999D-6110CA714503}" vid="{758F78D9-56F6-4323-89BA-92204EDF7A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Theme1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</cp:revision>
  <dcterms:created xsi:type="dcterms:W3CDTF">2023-08-29T18:14:14Z</dcterms:created>
  <dcterms:modified xsi:type="dcterms:W3CDTF">2023-08-29T18:15:08Z</dcterms:modified>
</cp:coreProperties>
</file>