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4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7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3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4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1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DB77B-4FED-4F61-8E18-7D8DEEAF5A9D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CE2E48EA-DB7B-F317-FC52-B85FAAF830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" r="1242" b="-1"/>
          <a:stretch/>
        </p:blipFill>
        <p:spPr>
          <a:xfrm>
            <a:off x="342900" y="457200"/>
            <a:ext cx="8458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6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Stuart</dc:creator>
  <cp:lastModifiedBy>Heeren, Douglas</cp:lastModifiedBy>
  <cp:revision>2</cp:revision>
  <dcterms:created xsi:type="dcterms:W3CDTF">2023-07-21T18:51:46Z</dcterms:created>
  <dcterms:modified xsi:type="dcterms:W3CDTF">2023-08-24T19:20:58Z</dcterms:modified>
</cp:coreProperties>
</file>