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3"/>
    <p:sldMasterId id="2147483919" r:id="rId4"/>
    <p:sldMasterId id="2147483870" r:id="rId5"/>
    <p:sldMasterId id="2147483856" r:id="rId6"/>
  </p:sldMasterIdLst>
  <p:notesMasterIdLst>
    <p:notesMasterId r:id="rId30"/>
  </p:notesMasterIdLst>
  <p:handoutMasterIdLst>
    <p:handoutMasterId r:id="rId31"/>
  </p:handoutMasterIdLst>
  <p:sldIdLst>
    <p:sldId id="306" r:id="rId7"/>
    <p:sldId id="316" r:id="rId8"/>
    <p:sldId id="308" r:id="rId9"/>
    <p:sldId id="521" r:id="rId10"/>
    <p:sldId id="495" r:id="rId11"/>
    <p:sldId id="524" r:id="rId12"/>
    <p:sldId id="501" r:id="rId13"/>
    <p:sldId id="522" r:id="rId14"/>
    <p:sldId id="523" r:id="rId15"/>
    <p:sldId id="525" r:id="rId16"/>
    <p:sldId id="507" r:id="rId17"/>
    <p:sldId id="509" r:id="rId18"/>
    <p:sldId id="515" r:id="rId19"/>
    <p:sldId id="512" r:id="rId20"/>
    <p:sldId id="526" r:id="rId21"/>
    <p:sldId id="527" r:id="rId22"/>
    <p:sldId id="528" r:id="rId23"/>
    <p:sldId id="519" r:id="rId24"/>
    <p:sldId id="516" r:id="rId25"/>
    <p:sldId id="517" r:id="rId26"/>
    <p:sldId id="518" r:id="rId27"/>
    <p:sldId id="520" r:id="rId28"/>
    <p:sldId id="315" r:id="rId29"/>
  </p:sldIdLst>
  <p:sldSz cx="18288000" cy="13716000"/>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864D"/>
    <a:srgbClr val="429C5E"/>
    <a:srgbClr val="BA383E"/>
    <a:srgbClr val="2E74DA"/>
    <a:srgbClr val="FF9966"/>
    <a:srgbClr val="FF7C80"/>
    <a:srgbClr val="A2D6EE"/>
    <a:srgbClr val="F4D99E"/>
    <a:srgbClr val="97D4DE"/>
    <a:srgbClr val="D09A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snapToGrid="0">
      <p:cViewPr varScale="1">
        <p:scale>
          <a:sx n="50" d="100"/>
          <a:sy n="50" d="100"/>
        </p:scale>
        <p:origin x="946" y="38"/>
      </p:cViewPr>
      <p:guideLst>
        <p:guide orient="horz" pos="4320"/>
        <p:guide pos="57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1.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B58DDB-4291-541B-D59A-B65B23B043F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942947E-D789-E4EF-A05B-B72F0AA7583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DE748E4F-E13F-45A6-9130-787BC9D350C1}" type="datetimeFigureOut">
              <a:rPr lang="en-US"/>
              <a:pPr>
                <a:defRPr/>
              </a:pPr>
              <a:t>9/5/2023</a:t>
            </a:fld>
            <a:endParaRPr lang="en-US"/>
          </a:p>
        </p:txBody>
      </p:sp>
      <p:sp>
        <p:nvSpPr>
          <p:cNvPr id="4" name="Footer Placeholder 3">
            <a:extLst>
              <a:ext uri="{FF2B5EF4-FFF2-40B4-BE49-F238E27FC236}">
                <a16:creationId xmlns:a16="http://schemas.microsoft.com/office/drawing/2014/main" id="{70449F90-99FC-18F9-45A0-1921A2A54FB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29F18473-9A4A-A036-DA03-7A646C8C715E}"/>
              </a:ext>
            </a:extLst>
          </p:cNvPr>
          <p:cNvSpPr>
            <a:spLocks noGrp="1"/>
          </p:cNvSpPr>
          <p:nvPr>
            <p:ph type="sldNum" sz="quarter" idx="3"/>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4EDD2711-5FDB-4C55-941C-5823EDED614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ACA817-BCE4-297C-BFC1-E3E95A8CA92C}"/>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E8DAB802-50C9-BD91-126F-9C30720FE983}"/>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pPr>
              <a:defRPr/>
            </a:pPr>
            <a:fld id="{CE6D5B68-CD51-41D9-A00C-DF6A1E5E5746}" type="datetimeFigureOut">
              <a:rPr lang="en-US"/>
              <a:pPr>
                <a:defRPr/>
              </a:pPr>
              <a:t>9/5/2023</a:t>
            </a:fld>
            <a:endParaRPr lang="en-US"/>
          </a:p>
        </p:txBody>
      </p:sp>
      <p:sp>
        <p:nvSpPr>
          <p:cNvPr id="4" name="Slide Image Placeholder 3">
            <a:extLst>
              <a:ext uri="{FF2B5EF4-FFF2-40B4-BE49-F238E27FC236}">
                <a16:creationId xmlns:a16="http://schemas.microsoft.com/office/drawing/2014/main" id="{5ABAFB04-52D6-F492-95FD-32700B3E2AEC}"/>
              </a:ext>
            </a:extLst>
          </p:cNvPr>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D39B9810-F55D-C012-C837-BBFF35258138}"/>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7906E68-F1D1-1F94-7C2F-C8BE5ADDFD8E}"/>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E6608578-3EAE-5221-8ED6-A66BF396B437}"/>
              </a:ext>
            </a:extLst>
          </p:cNvPr>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pPr>
              <a:defRPr/>
            </a:pPr>
            <a:fld id="{55908201-2175-4816-B4BA-FECF1323172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9869971-BC8C-BFDF-610F-3686169413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09F8875B-F1C2-32EA-A3E0-3881C24380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a:extLst>
              <a:ext uri="{FF2B5EF4-FFF2-40B4-BE49-F238E27FC236}">
                <a16:creationId xmlns:a16="http://schemas.microsoft.com/office/drawing/2014/main" id="{9D6BD4D5-73E9-0855-618C-684A4BB53F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fld id="{64EB8783-69CD-4A41-B868-4EBCE39F17E7}"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recent system stratification is implied in these graphics.)  This slide illustrates the dominance of the Interstate and CIN for moving traffic.</a:t>
            </a: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11</a:t>
            </a:fld>
            <a:endParaRPr lang="en-US"/>
          </a:p>
        </p:txBody>
      </p:sp>
    </p:spTree>
    <p:extLst>
      <p:ext uri="{BB962C8B-B14F-4D97-AF65-F5344CB8AC3E}">
        <p14:creationId xmlns:p14="http://schemas.microsoft.com/office/powerpoint/2010/main" val="410465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 was more rapid during the 1990s.  Since 2000, have seen slower growth over time.  Forecasting about 0.5% growth per year over time. It’s interesting to see impacts of Great Recession and Pandemic.  Additionally, Interstate traffic growth has been much higher than the rest of the system.</a:t>
            </a: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12</a:t>
            </a:fld>
            <a:endParaRPr lang="en-US"/>
          </a:p>
        </p:txBody>
      </p:sp>
    </p:spTree>
    <p:extLst>
      <p:ext uri="{BB962C8B-B14F-4D97-AF65-F5344CB8AC3E}">
        <p14:creationId xmlns:p14="http://schemas.microsoft.com/office/powerpoint/2010/main" val="342910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Shows expected pattern of concentration in metro areas and on interstates; commuter corridors on 35 and 380 stand out.  </a:t>
            </a:r>
          </a:p>
          <a:p>
            <a:endParaRPr lang="en-US"/>
          </a:p>
          <a:p>
            <a:r>
              <a:rPr lang="en-US"/>
              <a:t>(Map off slide shows the Access Iowa routes highlighted, does a good job of capturing highest AADT routes.  Which makes sense since they connect to urban areas over 20K.)</a:t>
            </a:r>
          </a:p>
          <a:p>
            <a:endParaRPr lang="en-US"/>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13</a:t>
            </a:fld>
            <a:endParaRPr lang="en-US"/>
          </a:p>
        </p:txBody>
      </p:sp>
    </p:spTree>
    <p:extLst>
      <p:ext uri="{BB962C8B-B14F-4D97-AF65-F5344CB8AC3E}">
        <p14:creationId xmlns:p14="http://schemas.microsoft.com/office/powerpoint/2010/main" val="1712728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Truck Traffic Volume – Interstates and CIN stand out significantly compared to other highways.  (See map that is off slide.)</a:t>
            </a:r>
          </a:p>
          <a:p>
            <a:pPr marL="640594" lvl="1" indent="-174708">
              <a:buFont typeface="Arial" panose="020B0604020202020204" pitchFamily="34" charset="0"/>
              <a:buChar char="•"/>
            </a:pPr>
            <a:r>
              <a:rPr lang="en-US"/>
              <a:t>Only about 2 miles of highways that are not on the Interstate or CIN have more than 2,000 trucks per day.</a:t>
            </a:r>
          </a:p>
          <a:p>
            <a:pPr marL="174708" indent="-174708">
              <a:buFont typeface="Arial" panose="020B0604020202020204" pitchFamily="34" charset="0"/>
              <a:buChar char="•"/>
            </a:pPr>
            <a:r>
              <a:rPr lang="en-US"/>
              <a:t>Percent Truck Traffic – notice low numbers in metro areas and cities due to much heavier passenger traffic.  NW Iowa doesn’t have high truck traffic overall, but has high percent trucks (most productive ag area of state in terms of crops and hogs)</a:t>
            </a: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14</a:t>
            </a:fld>
            <a:endParaRPr lang="en-US"/>
          </a:p>
        </p:txBody>
      </p:sp>
    </p:spTree>
    <p:extLst>
      <p:ext uri="{BB962C8B-B14F-4D97-AF65-F5344CB8AC3E}">
        <p14:creationId xmlns:p14="http://schemas.microsoft.com/office/powerpoint/2010/main" val="3965915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F5BB829-26D5-F07A-58F8-07F2A232A1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948A604-A331-BEA2-037D-51B850E064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6CD8299E-B602-E6B8-D989-4DD62CD79D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fld id="{3159F4AB-AA9F-4055-A162-392D9D85A4BB}" type="slidenum">
              <a:rPr lang="en-US" altLang="en-US" smtClean="0"/>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focus: Policy goals &amp; system objectives set through ELT/Commission, Business plan helps describe the operationalization of this.  Plans like the SLRTP, SFP, TAMP provide the highest level view of the highway system, its needs and risks, and </a:t>
            </a:r>
            <a:r>
              <a:rPr lang="en-US" dirty="0" err="1"/>
              <a:t>and</a:t>
            </a:r>
            <a:r>
              <a:rPr lang="en-US" dirty="0"/>
              <a:t> strategies that help narrow our focus from a policy and system perspective.</a:t>
            </a: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16</a:t>
            </a:fld>
            <a:endParaRPr lang="en-US"/>
          </a:p>
        </p:txBody>
      </p:sp>
    </p:spTree>
    <p:extLst>
      <p:ext uri="{BB962C8B-B14F-4D97-AF65-F5344CB8AC3E}">
        <p14:creationId xmlns:p14="http://schemas.microsoft.com/office/powerpoint/2010/main" val="2177345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focus: Policy goals &amp; system objectives set through ELT/Commission, Business plan helps describe the operationalization of this.  Plans like the SLRTP, SFP, TAMP provide the highest level view of the highway system, its needs and risks, and </a:t>
            </a:r>
            <a:r>
              <a:rPr lang="en-US" dirty="0" err="1"/>
              <a:t>and</a:t>
            </a:r>
            <a:r>
              <a:rPr lang="en-US" dirty="0"/>
              <a:t> strategies that help narrow our focus from a policy and system perspective.</a:t>
            </a: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17</a:t>
            </a:fld>
            <a:endParaRPr lang="en-US"/>
          </a:p>
        </p:txBody>
      </p:sp>
    </p:spTree>
    <p:extLst>
      <p:ext uri="{BB962C8B-B14F-4D97-AF65-F5344CB8AC3E}">
        <p14:creationId xmlns:p14="http://schemas.microsoft.com/office/powerpoint/2010/main" val="2600557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emphasis here is to provide an overview of the overall process.  For each of the next four slides, a specific section of the diagram is highlighted, and the discussion will highlight the planning efforts or process steps that occur during it. </a:t>
            </a: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18</a:t>
            </a:fld>
            <a:endParaRPr lang="en-US"/>
          </a:p>
        </p:txBody>
      </p:sp>
    </p:spTree>
    <p:extLst>
      <p:ext uri="{BB962C8B-B14F-4D97-AF65-F5344CB8AC3E}">
        <p14:creationId xmlns:p14="http://schemas.microsoft.com/office/powerpoint/2010/main" val="750542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focus: Policy goals &amp; system objectives set through ELT/Commission, Business plan helps describe the operationalization of this.  Plans like the SLRTP, SFP, TAMP provide the highest level view of the highway system, its needs and risks, and </a:t>
            </a:r>
            <a:r>
              <a:rPr lang="en-US" dirty="0" err="1"/>
              <a:t>and</a:t>
            </a:r>
            <a:r>
              <a:rPr lang="en-US" dirty="0"/>
              <a:t> strategies that help narrow our focus from a policy and system perspective.</a:t>
            </a: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19</a:t>
            </a:fld>
            <a:endParaRPr lang="en-US"/>
          </a:p>
        </p:txBody>
      </p:sp>
    </p:spTree>
    <p:extLst>
      <p:ext uri="{BB962C8B-B14F-4D97-AF65-F5344CB8AC3E}">
        <p14:creationId xmlns:p14="http://schemas.microsoft.com/office/powerpoint/2010/main" val="294267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Slide focus: More specific plans and studies are developed based on the policies/strategies/needs identified in higher level plans.  Corridor level plans provide a more detailed look at needs in a specific corridor and support project definition and the identification of candidate projects.</a:t>
            </a: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20</a:t>
            </a:fld>
            <a:endParaRPr lang="en-US"/>
          </a:p>
        </p:txBody>
      </p:sp>
    </p:spTree>
    <p:extLst>
      <p:ext uri="{BB962C8B-B14F-4D97-AF65-F5344CB8AC3E}">
        <p14:creationId xmlns:p14="http://schemas.microsoft.com/office/powerpoint/2010/main" val="365108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F5BB829-26D5-F07A-58F8-07F2A232A1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948A604-A331-BEA2-037D-51B850E064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6CD8299E-B602-E6B8-D989-4DD62CD79D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fld id="{3159F4AB-AA9F-4055-A162-392D9D85A4BB}" type="slidenum">
              <a:rPr lang="en-US" altLang="en-US" smtClean="0"/>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Slide focus: Projects have to be weighed against each other and the overall funding available, including specific spending targets, to determine what to program for funding.</a:t>
            </a:r>
          </a:p>
          <a:p>
            <a:endParaRPr lang="en-US" dirty="0"/>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21</a:t>
            </a:fld>
            <a:endParaRPr lang="en-US"/>
          </a:p>
        </p:txBody>
      </p:sp>
    </p:spTree>
    <p:extLst>
      <p:ext uri="{BB962C8B-B14F-4D97-AF65-F5344CB8AC3E}">
        <p14:creationId xmlns:p14="http://schemas.microsoft.com/office/powerpoint/2010/main" val="3982485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Slide focus: Planning process has led to a recommended program of projects that is ultimately included in the 5YP upon Commission approval.  After projects are completed, data/performance monitoring help track future condition and needs and feed back into the planning process.  Highway planning and programming is an ongoing, continuous cycle of activity.</a:t>
            </a:r>
          </a:p>
          <a:p>
            <a:endParaRPr lang="en-US" dirty="0"/>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22</a:t>
            </a:fld>
            <a:endParaRPr lang="en-US"/>
          </a:p>
        </p:txBody>
      </p:sp>
    </p:spTree>
    <p:extLst>
      <p:ext uri="{BB962C8B-B14F-4D97-AF65-F5344CB8AC3E}">
        <p14:creationId xmlns:p14="http://schemas.microsoft.com/office/powerpoint/2010/main" val="3185218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23</a:t>
            </a:fld>
            <a:endParaRPr lang="en-US"/>
          </a:p>
        </p:txBody>
      </p:sp>
    </p:spTree>
    <p:extLst>
      <p:ext uri="{BB962C8B-B14F-4D97-AF65-F5344CB8AC3E}">
        <p14:creationId xmlns:p14="http://schemas.microsoft.com/office/powerpoint/2010/main" val="118000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These are center-line miles with ramps included.</a:t>
            </a:r>
          </a:p>
          <a:p>
            <a:pPr marL="174708" indent="-174708">
              <a:buFont typeface="Arial" panose="020B0604020202020204" pitchFamily="34" charset="0"/>
              <a:buChar char="•"/>
            </a:pPr>
            <a:r>
              <a:rPr lang="en-US"/>
              <a:t>Over, 38% of highways are paved (asphalt, concrete, or bituminous treatment) and 62% is not paved (gravel or not surfaced).</a:t>
            </a:r>
          </a:p>
          <a:p>
            <a:pPr marL="174708" indent="-174708">
              <a:buFont typeface="Arial" panose="020B0604020202020204" pitchFamily="34" charset="0"/>
              <a:buChar char="•"/>
            </a:pPr>
            <a:r>
              <a:rPr lang="en-US"/>
              <a:t>System breakout (percentages shown on next slide)</a:t>
            </a:r>
          </a:p>
          <a:p>
            <a:pPr marL="640594" lvl="1" indent="-174708">
              <a:buFont typeface="Arial" panose="020B0604020202020204" pitchFamily="34" charset="0"/>
              <a:buChar char="•"/>
            </a:pPr>
            <a:r>
              <a:rPr lang="en-US"/>
              <a:t>Primary: 8%</a:t>
            </a:r>
          </a:p>
          <a:p>
            <a:pPr marL="640594" lvl="1" indent="-174708">
              <a:buFont typeface="Arial" panose="020B0604020202020204" pitchFamily="34" charset="0"/>
              <a:buChar char="•"/>
            </a:pPr>
            <a:r>
              <a:rPr lang="en-US"/>
              <a:t>City: 14%</a:t>
            </a:r>
          </a:p>
          <a:p>
            <a:pPr marL="640594" lvl="1" indent="-174708">
              <a:buFont typeface="Arial" panose="020B0604020202020204" pitchFamily="34" charset="0"/>
              <a:buChar char="•"/>
            </a:pPr>
            <a:r>
              <a:rPr lang="en-US"/>
              <a:t>Parks and Institutional: 1%</a:t>
            </a:r>
          </a:p>
          <a:p>
            <a:pPr marL="640594" lvl="1" indent="-174708">
              <a:buFont typeface="Arial" panose="020B0604020202020204" pitchFamily="34" charset="0"/>
              <a:buChar char="•"/>
            </a:pPr>
            <a:r>
              <a:rPr lang="en-US"/>
              <a:t>County: 77%</a:t>
            </a:r>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4</a:t>
            </a:fld>
            <a:endParaRPr lang="en-US"/>
          </a:p>
        </p:txBody>
      </p:sp>
    </p:spTree>
    <p:extLst>
      <p:ext uri="{BB962C8B-B14F-4D97-AF65-F5344CB8AC3E}">
        <p14:creationId xmlns:p14="http://schemas.microsoft.com/office/powerpoint/2010/main" val="376006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Split out Interstate to show what a large percentage of traffic it carries for only being 1% of the overall public road system’s mileage.</a:t>
            </a: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5</a:t>
            </a:fld>
            <a:endParaRPr lang="en-US"/>
          </a:p>
        </p:txBody>
      </p:sp>
    </p:spTree>
    <p:extLst>
      <p:ext uri="{BB962C8B-B14F-4D97-AF65-F5344CB8AC3E}">
        <p14:creationId xmlns:p14="http://schemas.microsoft.com/office/powerpoint/2010/main" val="1180226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F5BB829-26D5-F07A-58F8-07F2A232A1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948A604-A331-BEA2-037D-51B850E064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Covering CIN, Access Iowa, and NHS.</a:t>
            </a:r>
          </a:p>
        </p:txBody>
      </p:sp>
      <p:sp>
        <p:nvSpPr>
          <p:cNvPr id="13316" name="Slide Number Placeholder 3">
            <a:extLst>
              <a:ext uri="{FF2B5EF4-FFF2-40B4-BE49-F238E27FC236}">
                <a16:creationId xmlns:a16="http://schemas.microsoft.com/office/drawing/2014/main" id="{6CD8299E-B602-E6B8-D989-4DD62CD79D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fld id="{3159F4AB-AA9F-4055-A162-392D9D85A4BB}" type="slidenum">
              <a:rPr lang="en-US" altLang="en-US" smtClean="0"/>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t>(Map option to right is the more standard alternative.)</a:t>
            </a:r>
          </a:p>
          <a:p>
            <a:pPr eaLnBrk="1" hangingPunct="1"/>
            <a:endParaRPr lang="en-US" altLang="en-US"/>
          </a:p>
          <a:p>
            <a:pPr eaLnBrk="1" hangingPunct="1"/>
            <a:r>
              <a:rPr lang="en-US" altLang="en-US" i="1"/>
              <a:t>Text from last presentation’s notes:</a:t>
            </a:r>
          </a:p>
          <a:p>
            <a:pPr eaLnBrk="1" hangingPunct="1"/>
            <a:r>
              <a:rPr lang="en-US" altLang="en-US"/>
              <a:t>1988: Legislature directed the designation</a:t>
            </a:r>
          </a:p>
          <a:p>
            <a:pPr eaLnBrk="1" hangingPunct="1"/>
            <a:r>
              <a:rPr lang="en-US" altLang="en-US"/>
              <a:t>Required the Commission to concentrate a major portion of its annual construction budget on this network</a:t>
            </a:r>
          </a:p>
          <a:p>
            <a:endParaRPr lang="en-US"/>
          </a:p>
          <a:p>
            <a:r>
              <a:rPr lang="en-US"/>
              <a:t>Aligns well with the Commission’s recent emphasis on Super-2 improvements on several of these corridors.</a:t>
            </a:r>
          </a:p>
          <a:p>
            <a:endParaRPr lang="en-US"/>
          </a:p>
          <a:p>
            <a:r>
              <a:rPr lang="en-US"/>
              <a:t>Per Mike, there are 2543 miles of open, public, cardinal direction mainline routes on the CIN </a:t>
            </a: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7</a:t>
            </a:fld>
            <a:endParaRPr lang="en-US"/>
          </a:p>
        </p:txBody>
      </p:sp>
    </p:spTree>
    <p:extLst>
      <p:ext uri="{BB962C8B-B14F-4D97-AF65-F5344CB8AC3E}">
        <p14:creationId xmlns:p14="http://schemas.microsoft.com/office/powerpoint/2010/main" val="2084641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(Map option to right is the one from the last presentation.)</a:t>
            </a:r>
          </a:p>
          <a:p>
            <a:endParaRPr lang="en-US" altLang="en-US" dirty="0">
              <a:cs typeface="Calibri"/>
            </a:endParaRPr>
          </a:p>
          <a:p>
            <a:r>
              <a:rPr lang="en-US" altLang="en-US" dirty="0">
                <a:cs typeface="Calibri"/>
              </a:rPr>
              <a:t>Access Iowa mileage is approximately 1,300 miles.  (In old presentation it was 1,313.  Current unofficial estimate is 1,277.)</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8</a:t>
            </a:fld>
            <a:endParaRPr lang="en-US"/>
          </a:p>
        </p:txBody>
      </p:sp>
    </p:spTree>
    <p:extLst>
      <p:ext uri="{BB962C8B-B14F-4D97-AF65-F5344CB8AC3E}">
        <p14:creationId xmlns:p14="http://schemas.microsoft.com/office/powerpoint/2010/main" val="234792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a:t>(Map options to right are the more standard alternative and the map from the TAMP.)</a:t>
            </a:r>
          </a:p>
          <a:p>
            <a:endParaRPr lang="en-US"/>
          </a:p>
          <a:p>
            <a:endParaRPr lang="en-US"/>
          </a:p>
        </p:txBody>
      </p:sp>
      <p:sp>
        <p:nvSpPr>
          <p:cNvPr id="4" name="Slide Number Placeholder 3"/>
          <p:cNvSpPr>
            <a:spLocks noGrp="1"/>
          </p:cNvSpPr>
          <p:nvPr>
            <p:ph type="sldNum" sz="quarter" idx="5"/>
          </p:nvPr>
        </p:nvSpPr>
        <p:spPr/>
        <p:txBody>
          <a:bodyPr/>
          <a:lstStyle/>
          <a:p>
            <a:pPr>
              <a:defRPr/>
            </a:pPr>
            <a:fld id="{55908201-2175-4816-B4BA-FECF13231723}" type="slidenum">
              <a:rPr lang="en-US" smtClean="0"/>
              <a:pPr>
                <a:defRPr/>
              </a:pPr>
              <a:t>9</a:t>
            </a:fld>
            <a:endParaRPr lang="en-US"/>
          </a:p>
        </p:txBody>
      </p:sp>
    </p:spTree>
    <p:extLst>
      <p:ext uri="{BB962C8B-B14F-4D97-AF65-F5344CB8AC3E}">
        <p14:creationId xmlns:p14="http://schemas.microsoft.com/office/powerpoint/2010/main" val="2897993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F5BB829-26D5-F07A-58F8-07F2A232A1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948A604-A331-BEA2-037D-51B850E064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6CD8299E-B602-E6B8-D989-4DD62CD79D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fld id="{3159F4AB-AA9F-4055-A162-392D9D85A4BB}"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Placeholder 1"/>
          <p:cNvSpPr>
            <a:spLocks noGrp="1" noChangeArrowheads="1"/>
          </p:cNvSpPr>
          <p:nvPr>
            <p:ph type="title"/>
          </p:nvPr>
        </p:nvSpPr>
        <p:spPr bwMode="auto">
          <a:xfrm>
            <a:off x="1257629" y="2804737"/>
            <a:ext cx="15772746" cy="2651126"/>
          </a:xfrm>
          <a:prstGeom prst="rect">
            <a:avLst/>
          </a:prstGeom>
          <a:noFill/>
          <a:ln>
            <a:noFill/>
          </a:ln>
        </p:spPr>
        <p:txBody>
          <a:bodyPr/>
          <a:lstStyle/>
          <a:p>
            <a:pPr lvl="0"/>
            <a:r>
              <a:rPr lang="en-US" altLang="en-US"/>
              <a:t>Click to edit Master title style</a:t>
            </a:r>
          </a:p>
        </p:txBody>
      </p:sp>
      <p:sp>
        <p:nvSpPr>
          <p:cNvPr id="7" name="Text Placeholder 2"/>
          <p:cNvSpPr>
            <a:spLocks noGrp="1" noChangeArrowheads="1"/>
          </p:cNvSpPr>
          <p:nvPr>
            <p:ph idx="1"/>
          </p:nvPr>
        </p:nvSpPr>
        <p:spPr bwMode="auto">
          <a:xfrm>
            <a:off x="1257629" y="4824037"/>
            <a:ext cx="15772746" cy="7832726"/>
          </a:xfrm>
          <a:prstGeom prst="rect">
            <a:avLst/>
          </a:prstGeom>
          <a:noFill/>
          <a:ln>
            <a:noFill/>
          </a:ln>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 name="Slide Number Placeholder 5">
            <a:extLst>
              <a:ext uri="{FF2B5EF4-FFF2-40B4-BE49-F238E27FC236}">
                <a16:creationId xmlns:a16="http://schemas.microsoft.com/office/drawing/2014/main" id="{C63217DA-CD4D-DFAC-7350-00B390068298}"/>
              </a:ext>
            </a:extLst>
          </p:cNvPr>
          <p:cNvSpPr>
            <a:spLocks noGrp="1"/>
          </p:cNvSpPr>
          <p:nvPr>
            <p:ph type="sldNum" sz="quarter" idx="10"/>
          </p:nvPr>
        </p:nvSpPr>
        <p:spPr/>
        <p:txBody>
          <a:bodyPr/>
          <a:lstStyle>
            <a:lvl1pPr>
              <a:defRPr/>
            </a:lvl1pPr>
          </a:lstStyle>
          <a:p>
            <a:pPr>
              <a:defRPr/>
            </a:pPr>
            <a:fld id="{8D37F1F9-C93B-40F9-9D8A-AA6C735AF3BE}" type="slidenum">
              <a:rPr lang="en-US" altLang="en-US"/>
              <a:pPr>
                <a:defRPr/>
              </a:pPr>
              <a:t>‹#›</a:t>
            </a:fld>
            <a:endParaRPr lang="en-US" altLang="en-US"/>
          </a:p>
        </p:txBody>
      </p:sp>
    </p:spTree>
    <p:extLst>
      <p:ext uri="{BB962C8B-B14F-4D97-AF65-F5344CB8AC3E}">
        <p14:creationId xmlns:p14="http://schemas.microsoft.com/office/powerpoint/2010/main" val="340118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18288000" cy="13716000"/>
          </a:xfrm>
          <a:prstGeom prst="rect">
            <a:avLst/>
          </a:prstGeom>
          <a:solidFill>
            <a:schemeClr val="accent3">
              <a:lumMod val="20000"/>
              <a:lumOff val="80000"/>
            </a:schemeClr>
          </a:solidFill>
        </p:spPr>
      </p:sp>
    </p:spTree>
    <p:extLst>
      <p:ext uri="{BB962C8B-B14F-4D97-AF65-F5344CB8AC3E}">
        <p14:creationId xmlns:p14="http://schemas.microsoft.com/office/powerpoint/2010/main" val="1436567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7" name="Picture Placeholder 23"/>
          <p:cNvSpPr>
            <a:spLocks noGrp="1"/>
          </p:cNvSpPr>
          <p:nvPr>
            <p:ph type="pic" sz="quarter" idx="10"/>
          </p:nvPr>
        </p:nvSpPr>
        <p:spPr>
          <a:xfrm>
            <a:off x="452558" y="2226366"/>
            <a:ext cx="3695732" cy="4937940"/>
          </a:xfrm>
        </p:spPr>
      </p:sp>
      <p:sp>
        <p:nvSpPr>
          <p:cNvPr id="8" name="Picture Placeholder 24"/>
          <p:cNvSpPr>
            <a:spLocks noGrp="1"/>
          </p:cNvSpPr>
          <p:nvPr>
            <p:ph type="pic" sz="quarter" idx="11"/>
          </p:nvPr>
        </p:nvSpPr>
        <p:spPr>
          <a:xfrm>
            <a:off x="4798280" y="2226366"/>
            <a:ext cx="3695732" cy="4937940"/>
          </a:xfrm>
        </p:spPr>
      </p:sp>
      <p:sp>
        <p:nvSpPr>
          <p:cNvPr id="9" name="Picture Placeholder 25"/>
          <p:cNvSpPr>
            <a:spLocks noGrp="1"/>
          </p:cNvSpPr>
          <p:nvPr>
            <p:ph type="pic" sz="quarter" idx="13"/>
          </p:nvPr>
        </p:nvSpPr>
        <p:spPr>
          <a:xfrm>
            <a:off x="9144002" y="2226366"/>
            <a:ext cx="3695732" cy="4937940"/>
          </a:xfrm>
        </p:spPr>
      </p:sp>
      <p:sp>
        <p:nvSpPr>
          <p:cNvPr id="10" name="Picture Placeholder 26"/>
          <p:cNvSpPr>
            <a:spLocks noGrp="1"/>
          </p:cNvSpPr>
          <p:nvPr>
            <p:ph type="pic" sz="quarter" idx="14"/>
          </p:nvPr>
        </p:nvSpPr>
        <p:spPr>
          <a:xfrm>
            <a:off x="452558" y="7712766"/>
            <a:ext cx="3695732" cy="4937940"/>
          </a:xfrm>
        </p:spPr>
      </p:sp>
      <p:sp>
        <p:nvSpPr>
          <p:cNvPr id="11" name="Picture Placeholder 27"/>
          <p:cNvSpPr>
            <a:spLocks noGrp="1"/>
          </p:cNvSpPr>
          <p:nvPr>
            <p:ph type="pic" sz="quarter" idx="15"/>
          </p:nvPr>
        </p:nvSpPr>
        <p:spPr>
          <a:xfrm>
            <a:off x="9144002" y="7712766"/>
            <a:ext cx="3695732" cy="4937940"/>
          </a:xfrm>
        </p:spPr>
      </p:sp>
      <p:sp>
        <p:nvSpPr>
          <p:cNvPr id="2" name="Slide Number Placeholder 5">
            <a:extLst>
              <a:ext uri="{FF2B5EF4-FFF2-40B4-BE49-F238E27FC236}">
                <a16:creationId xmlns:a16="http://schemas.microsoft.com/office/drawing/2014/main" id="{1A1F325C-30F3-8BBD-2CDE-4649B95BB948}"/>
              </a:ext>
            </a:extLst>
          </p:cNvPr>
          <p:cNvSpPr>
            <a:spLocks noGrp="1"/>
          </p:cNvSpPr>
          <p:nvPr>
            <p:ph type="sldNum" sz="quarter" idx="16"/>
          </p:nvPr>
        </p:nvSpPr>
        <p:spPr/>
        <p:txBody>
          <a:bodyPr/>
          <a:lstStyle>
            <a:lvl1pPr>
              <a:defRPr/>
            </a:lvl1pPr>
          </a:lstStyle>
          <a:p>
            <a:pPr>
              <a:defRPr/>
            </a:pPr>
            <a:fld id="{9F01021C-F9B0-449B-9230-D22C6756A070}" type="slidenum">
              <a:rPr lang="en-US" altLang="en-US"/>
              <a:pPr>
                <a:defRPr/>
              </a:pPr>
              <a:t>‹#›</a:t>
            </a:fld>
            <a:endParaRPr lang="en-US" altLang="en-US"/>
          </a:p>
        </p:txBody>
      </p:sp>
    </p:spTree>
    <p:extLst>
      <p:ext uri="{BB962C8B-B14F-4D97-AF65-F5344CB8AC3E}">
        <p14:creationId xmlns:p14="http://schemas.microsoft.com/office/powerpoint/2010/main" val="2608623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2159070"/>
            <a:ext cx="18288000" cy="10674088"/>
          </a:xfrm>
          <a:solidFill>
            <a:schemeClr val="accent3">
              <a:lumMod val="20000"/>
              <a:lumOff val="80000"/>
            </a:schemeClr>
          </a:solidFill>
        </p:spPr>
        <p:txBody>
          <a:bodyPr/>
          <a:lstStyle/>
          <a:p>
            <a:pPr lvl="0"/>
            <a:endParaRPr lang="en-US" noProof="0"/>
          </a:p>
        </p:txBody>
      </p:sp>
      <p:sp>
        <p:nvSpPr>
          <p:cNvPr id="2" name="Slide Number Placeholder 5">
            <a:extLst>
              <a:ext uri="{FF2B5EF4-FFF2-40B4-BE49-F238E27FC236}">
                <a16:creationId xmlns:a16="http://schemas.microsoft.com/office/drawing/2014/main" id="{DFDD7E70-28DA-24D0-C8C6-97F4666B084E}"/>
              </a:ext>
            </a:extLst>
          </p:cNvPr>
          <p:cNvSpPr>
            <a:spLocks noGrp="1"/>
          </p:cNvSpPr>
          <p:nvPr>
            <p:ph type="sldNum" sz="quarter" idx="12"/>
          </p:nvPr>
        </p:nvSpPr>
        <p:spPr/>
        <p:txBody>
          <a:bodyPr/>
          <a:lstStyle>
            <a:lvl1pPr>
              <a:defRPr/>
            </a:lvl1pPr>
          </a:lstStyle>
          <a:p>
            <a:pPr>
              <a:defRPr/>
            </a:pPr>
            <a:fld id="{01896C95-0FB0-4283-9E0E-94890F76B542}" type="slidenum">
              <a:rPr lang="en-US" altLang="en-US"/>
              <a:pPr>
                <a:defRPr/>
              </a:pPr>
              <a:t>‹#›</a:t>
            </a:fld>
            <a:endParaRPr lang="en-US" altLang="en-US"/>
          </a:p>
        </p:txBody>
      </p:sp>
    </p:spTree>
    <p:extLst>
      <p:ext uri="{BB962C8B-B14F-4D97-AF65-F5344CB8AC3E}">
        <p14:creationId xmlns:p14="http://schemas.microsoft.com/office/powerpoint/2010/main" val="3735667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6" name="Title Placeholder 1"/>
          <p:cNvSpPr>
            <a:spLocks noGrp="1" noChangeArrowheads="1"/>
          </p:cNvSpPr>
          <p:nvPr>
            <p:ph type="title"/>
          </p:nvPr>
        </p:nvSpPr>
        <p:spPr bwMode="auto">
          <a:xfrm>
            <a:off x="1257629" y="2804737"/>
            <a:ext cx="15772746" cy="2651126"/>
          </a:xfrm>
          <a:prstGeom prst="rect">
            <a:avLst/>
          </a:prstGeom>
          <a:noFill/>
          <a:ln>
            <a:noFill/>
          </a:ln>
        </p:spPr>
        <p:txBody>
          <a:bodyPr/>
          <a:lstStyle/>
          <a:p>
            <a:pPr lvl="0"/>
            <a:r>
              <a:rPr lang="en-US" altLang="en-US"/>
              <a:t>Click to edit Master title style</a:t>
            </a:r>
          </a:p>
        </p:txBody>
      </p:sp>
      <p:sp>
        <p:nvSpPr>
          <p:cNvPr id="7" name="Text Placeholder 2"/>
          <p:cNvSpPr>
            <a:spLocks noGrp="1" noChangeArrowheads="1"/>
          </p:cNvSpPr>
          <p:nvPr>
            <p:ph idx="1"/>
          </p:nvPr>
        </p:nvSpPr>
        <p:spPr bwMode="auto">
          <a:xfrm>
            <a:off x="1257629" y="4824037"/>
            <a:ext cx="15772746" cy="7832726"/>
          </a:xfrm>
          <a:prstGeom prst="rect">
            <a:avLst/>
          </a:prstGeom>
          <a:noFill/>
          <a:ln>
            <a:noFill/>
          </a:ln>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 name="Slide Number Placeholder 5">
            <a:extLst>
              <a:ext uri="{FF2B5EF4-FFF2-40B4-BE49-F238E27FC236}">
                <a16:creationId xmlns:a16="http://schemas.microsoft.com/office/drawing/2014/main" id="{117BA6EE-4FBD-0F81-41E9-E3D9ADC89E5D}"/>
              </a:ext>
            </a:extLst>
          </p:cNvPr>
          <p:cNvSpPr>
            <a:spLocks noGrp="1"/>
          </p:cNvSpPr>
          <p:nvPr>
            <p:ph type="sldNum" sz="quarter" idx="10"/>
          </p:nvPr>
        </p:nvSpPr>
        <p:spPr/>
        <p:txBody>
          <a:bodyPr/>
          <a:lstStyle>
            <a:lvl1pPr>
              <a:defRPr/>
            </a:lvl1pPr>
          </a:lstStyle>
          <a:p>
            <a:pPr>
              <a:defRPr/>
            </a:pPr>
            <a:fld id="{96161055-8AE0-45A5-A920-E2D2C72D9FBD}" type="slidenum">
              <a:rPr lang="en-US" altLang="en-US"/>
              <a:pPr>
                <a:defRPr/>
              </a:pPr>
              <a:t>‹#›</a:t>
            </a:fld>
            <a:endParaRPr lang="en-US" altLang="en-US"/>
          </a:p>
        </p:txBody>
      </p:sp>
    </p:spTree>
    <p:extLst>
      <p:ext uri="{BB962C8B-B14F-4D97-AF65-F5344CB8AC3E}">
        <p14:creationId xmlns:p14="http://schemas.microsoft.com/office/powerpoint/2010/main" val="1131713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2146852"/>
            <a:ext cx="9144000" cy="7607024"/>
          </a:xfrm>
          <a:solidFill>
            <a:schemeClr val="accent3">
              <a:lumMod val="20000"/>
              <a:lumOff val="80000"/>
            </a:schemeClr>
          </a:solidFill>
        </p:spPr>
      </p:sp>
      <p:sp>
        <p:nvSpPr>
          <p:cNvPr id="7" name="Picture Placeholder 10"/>
          <p:cNvSpPr>
            <a:spLocks noGrp="1"/>
          </p:cNvSpPr>
          <p:nvPr>
            <p:ph type="pic" sz="quarter" idx="13"/>
          </p:nvPr>
        </p:nvSpPr>
        <p:spPr>
          <a:xfrm>
            <a:off x="9144000" y="2146852"/>
            <a:ext cx="9144000" cy="7607024"/>
          </a:xfrm>
          <a:solidFill>
            <a:schemeClr val="accent3">
              <a:lumMod val="20000"/>
              <a:lumOff val="80000"/>
            </a:schemeClr>
          </a:solidFill>
        </p:spPr>
      </p:sp>
      <p:sp>
        <p:nvSpPr>
          <p:cNvPr id="2" name="Slide Number Placeholder 5">
            <a:extLst>
              <a:ext uri="{FF2B5EF4-FFF2-40B4-BE49-F238E27FC236}">
                <a16:creationId xmlns:a16="http://schemas.microsoft.com/office/drawing/2014/main" id="{9FCA5ECB-35B9-067B-E7B3-1E3643A68A5E}"/>
              </a:ext>
            </a:extLst>
          </p:cNvPr>
          <p:cNvSpPr>
            <a:spLocks noGrp="1"/>
          </p:cNvSpPr>
          <p:nvPr>
            <p:ph type="sldNum" sz="quarter" idx="14"/>
          </p:nvPr>
        </p:nvSpPr>
        <p:spPr/>
        <p:txBody>
          <a:bodyPr/>
          <a:lstStyle>
            <a:lvl1pPr>
              <a:defRPr/>
            </a:lvl1pPr>
          </a:lstStyle>
          <a:p>
            <a:pPr>
              <a:defRPr/>
            </a:pPr>
            <a:fld id="{C00071DE-D95D-4243-8F60-FA1E6A50CFDE}" type="slidenum">
              <a:rPr lang="en-US" altLang="en-US"/>
              <a:pPr>
                <a:defRPr/>
              </a:pPr>
              <a:t>‹#›</a:t>
            </a:fld>
            <a:endParaRPr lang="en-US" altLang="en-US"/>
          </a:p>
        </p:txBody>
      </p:sp>
    </p:spTree>
    <p:extLst>
      <p:ext uri="{BB962C8B-B14F-4D97-AF65-F5344CB8AC3E}">
        <p14:creationId xmlns:p14="http://schemas.microsoft.com/office/powerpoint/2010/main" val="2528331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2146853"/>
            <a:ext cx="9144000" cy="10686498"/>
          </a:xfrm>
          <a:solidFill>
            <a:schemeClr val="accent3">
              <a:lumMod val="20000"/>
              <a:lumOff val="80000"/>
            </a:schemeClr>
          </a:solidFill>
        </p:spPr>
      </p:sp>
      <p:sp>
        <p:nvSpPr>
          <p:cNvPr id="2" name="Slide Number Placeholder 5">
            <a:extLst>
              <a:ext uri="{FF2B5EF4-FFF2-40B4-BE49-F238E27FC236}">
                <a16:creationId xmlns:a16="http://schemas.microsoft.com/office/drawing/2014/main" id="{705ABA3C-C93F-FE76-436E-02AE28B125F3}"/>
              </a:ext>
            </a:extLst>
          </p:cNvPr>
          <p:cNvSpPr>
            <a:spLocks noGrp="1"/>
          </p:cNvSpPr>
          <p:nvPr>
            <p:ph type="sldNum" sz="quarter" idx="12"/>
          </p:nvPr>
        </p:nvSpPr>
        <p:spPr/>
        <p:txBody>
          <a:bodyPr/>
          <a:lstStyle>
            <a:lvl1pPr>
              <a:defRPr/>
            </a:lvl1pPr>
          </a:lstStyle>
          <a:p>
            <a:pPr>
              <a:defRPr/>
            </a:pPr>
            <a:fld id="{F2615817-C4E2-4BB7-AA1B-84EBCF1AADB9}" type="slidenum">
              <a:rPr lang="en-US" altLang="en-US"/>
              <a:pPr>
                <a:defRPr/>
              </a:pPr>
              <a:t>‹#›</a:t>
            </a:fld>
            <a:endParaRPr lang="en-US" altLang="en-US"/>
          </a:p>
        </p:txBody>
      </p:sp>
    </p:spTree>
    <p:extLst>
      <p:ext uri="{BB962C8B-B14F-4D97-AF65-F5344CB8AC3E}">
        <p14:creationId xmlns:p14="http://schemas.microsoft.com/office/powerpoint/2010/main" val="676432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336990" y="2146855"/>
            <a:ext cx="10951012" cy="3721098"/>
          </a:xfrm>
          <a:solidFill>
            <a:schemeClr val="accent3">
              <a:lumMod val="20000"/>
              <a:lumOff val="80000"/>
            </a:schemeClr>
          </a:solidFill>
        </p:spPr>
        <p:txBody>
          <a:bodyPr/>
          <a:lstStyle/>
          <a:p>
            <a:pPr lvl="0"/>
            <a:endParaRPr lang="en-US" noProof="0"/>
          </a:p>
        </p:txBody>
      </p:sp>
      <p:sp>
        <p:nvSpPr>
          <p:cNvPr id="9" name="Picture Placeholder 2"/>
          <p:cNvSpPr>
            <a:spLocks noGrp="1"/>
          </p:cNvSpPr>
          <p:nvPr>
            <p:ph type="pic" sz="quarter" idx="13"/>
          </p:nvPr>
        </p:nvSpPr>
        <p:spPr>
          <a:xfrm>
            <a:off x="7336990" y="5629557"/>
            <a:ext cx="10951012" cy="3721098"/>
          </a:xfrm>
          <a:solidFill>
            <a:schemeClr val="accent3">
              <a:lumMod val="20000"/>
              <a:lumOff val="80000"/>
            </a:schemeClr>
          </a:solidFill>
        </p:spPr>
        <p:txBody>
          <a:bodyPr/>
          <a:lstStyle/>
          <a:p>
            <a:pPr lvl="0"/>
            <a:endParaRPr lang="en-US" noProof="0"/>
          </a:p>
        </p:txBody>
      </p:sp>
      <p:sp>
        <p:nvSpPr>
          <p:cNvPr id="10" name="Picture Placeholder 2"/>
          <p:cNvSpPr>
            <a:spLocks noGrp="1"/>
          </p:cNvSpPr>
          <p:nvPr>
            <p:ph type="pic" sz="quarter" idx="14"/>
          </p:nvPr>
        </p:nvSpPr>
        <p:spPr>
          <a:xfrm>
            <a:off x="7336990" y="9350650"/>
            <a:ext cx="10951012" cy="3482700"/>
          </a:xfrm>
          <a:solidFill>
            <a:schemeClr val="accent3">
              <a:lumMod val="20000"/>
              <a:lumOff val="80000"/>
            </a:schemeClr>
          </a:solidFill>
        </p:spPr>
        <p:txBody>
          <a:bodyPr/>
          <a:lstStyle/>
          <a:p>
            <a:pPr lvl="0"/>
            <a:endParaRPr lang="en-US" noProof="0"/>
          </a:p>
        </p:txBody>
      </p:sp>
      <p:sp>
        <p:nvSpPr>
          <p:cNvPr id="2" name="Slide Number Placeholder 5">
            <a:extLst>
              <a:ext uri="{FF2B5EF4-FFF2-40B4-BE49-F238E27FC236}">
                <a16:creationId xmlns:a16="http://schemas.microsoft.com/office/drawing/2014/main" id="{F61938E8-60DB-FEF7-7056-45A8959F1FE0}"/>
              </a:ext>
            </a:extLst>
          </p:cNvPr>
          <p:cNvSpPr>
            <a:spLocks noGrp="1"/>
          </p:cNvSpPr>
          <p:nvPr>
            <p:ph type="sldNum" sz="quarter" idx="15"/>
          </p:nvPr>
        </p:nvSpPr>
        <p:spPr/>
        <p:txBody>
          <a:bodyPr/>
          <a:lstStyle>
            <a:lvl1pPr>
              <a:defRPr/>
            </a:lvl1pPr>
          </a:lstStyle>
          <a:p>
            <a:pPr>
              <a:defRPr/>
            </a:pPr>
            <a:fld id="{80E331E3-288C-40B0-81C0-0ACC06A5D821}" type="slidenum">
              <a:rPr lang="en-US" altLang="en-US"/>
              <a:pPr>
                <a:defRPr/>
              </a:pPr>
              <a:t>‹#›</a:t>
            </a:fld>
            <a:endParaRPr lang="en-US" altLang="en-US"/>
          </a:p>
        </p:txBody>
      </p:sp>
    </p:spTree>
    <p:extLst>
      <p:ext uri="{BB962C8B-B14F-4D97-AF65-F5344CB8AC3E}">
        <p14:creationId xmlns:p14="http://schemas.microsoft.com/office/powerpoint/2010/main" val="3144340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3" name="Picture Placeholder 2"/>
          <p:cNvSpPr>
            <a:spLocks noGrp="1"/>
          </p:cNvSpPr>
          <p:nvPr>
            <p:ph type="pic" sz="quarter" idx="10"/>
          </p:nvPr>
        </p:nvSpPr>
        <p:spPr>
          <a:xfrm>
            <a:off x="2" y="2165350"/>
            <a:ext cx="5712916" cy="10668000"/>
          </a:xfrm>
        </p:spPr>
      </p:sp>
      <p:sp>
        <p:nvSpPr>
          <p:cNvPr id="19" name="Picture Placeholder 4"/>
          <p:cNvSpPr>
            <a:spLocks noGrp="1"/>
          </p:cNvSpPr>
          <p:nvPr>
            <p:ph type="pic" sz="quarter" idx="13"/>
          </p:nvPr>
        </p:nvSpPr>
        <p:spPr>
          <a:xfrm>
            <a:off x="2065082" y="3568700"/>
            <a:ext cx="7274232" cy="5448300"/>
          </a:xfrm>
        </p:spPr>
      </p:sp>
      <p:sp>
        <p:nvSpPr>
          <p:cNvPr id="2" name="Slide Number Placeholder 5">
            <a:extLst>
              <a:ext uri="{FF2B5EF4-FFF2-40B4-BE49-F238E27FC236}">
                <a16:creationId xmlns:a16="http://schemas.microsoft.com/office/drawing/2014/main" id="{43FFC00D-D899-83DA-58F2-30249575356E}"/>
              </a:ext>
            </a:extLst>
          </p:cNvPr>
          <p:cNvSpPr>
            <a:spLocks noGrp="1"/>
          </p:cNvSpPr>
          <p:nvPr>
            <p:ph type="sldNum" sz="quarter" idx="14"/>
          </p:nvPr>
        </p:nvSpPr>
        <p:spPr/>
        <p:txBody>
          <a:bodyPr/>
          <a:lstStyle>
            <a:lvl1pPr>
              <a:defRPr/>
            </a:lvl1pPr>
          </a:lstStyle>
          <a:p>
            <a:pPr>
              <a:defRPr/>
            </a:pPr>
            <a:fld id="{71DF98AC-C970-4250-93CB-E01E519CC5FB}" type="slidenum">
              <a:rPr lang="en-US" altLang="en-US"/>
              <a:pPr>
                <a:defRPr/>
              </a:pPr>
              <a:t>‹#›</a:t>
            </a:fld>
            <a:endParaRPr lang="en-US" altLang="en-US"/>
          </a:p>
        </p:txBody>
      </p:sp>
    </p:spTree>
    <p:extLst>
      <p:ext uri="{BB962C8B-B14F-4D97-AF65-F5344CB8AC3E}">
        <p14:creationId xmlns:p14="http://schemas.microsoft.com/office/powerpoint/2010/main" val="418691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1835514" y="2679700"/>
            <a:ext cx="3401312" cy="9639300"/>
          </a:xfrm>
        </p:spPr>
      </p:sp>
      <p:sp>
        <p:nvSpPr>
          <p:cNvPr id="2" name="Slide Number Placeholder 5">
            <a:extLst>
              <a:ext uri="{FF2B5EF4-FFF2-40B4-BE49-F238E27FC236}">
                <a16:creationId xmlns:a16="http://schemas.microsoft.com/office/drawing/2014/main" id="{6CD74FDE-3AE0-6BAD-C2AF-7CA32C9FCF72}"/>
              </a:ext>
            </a:extLst>
          </p:cNvPr>
          <p:cNvSpPr>
            <a:spLocks noGrp="1"/>
          </p:cNvSpPr>
          <p:nvPr>
            <p:ph type="sldNum" sz="quarter" idx="11"/>
          </p:nvPr>
        </p:nvSpPr>
        <p:spPr/>
        <p:txBody>
          <a:bodyPr/>
          <a:lstStyle>
            <a:lvl1pPr>
              <a:defRPr/>
            </a:lvl1pPr>
          </a:lstStyle>
          <a:p>
            <a:pPr>
              <a:defRPr/>
            </a:pPr>
            <a:fld id="{6AEBDA98-BD0C-49B1-9AED-A779FD6C3D41}" type="slidenum">
              <a:rPr lang="en-US" altLang="en-US"/>
              <a:pPr>
                <a:defRPr/>
              </a:pPr>
              <a:t>‹#›</a:t>
            </a:fld>
            <a:endParaRPr lang="en-US" altLang="en-US"/>
          </a:p>
        </p:txBody>
      </p:sp>
    </p:spTree>
    <p:extLst>
      <p:ext uri="{BB962C8B-B14F-4D97-AF65-F5344CB8AC3E}">
        <p14:creationId xmlns:p14="http://schemas.microsoft.com/office/powerpoint/2010/main" val="3330490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3399-C288-A949-36AF-7BB413EFFCCD}"/>
              </a:ext>
            </a:extLst>
          </p:cNvPr>
          <p:cNvSpPr>
            <a:spLocks noGrp="1"/>
          </p:cNvSpPr>
          <p:nvPr>
            <p:ph type="ctrTitle"/>
          </p:nvPr>
        </p:nvSpPr>
        <p:spPr>
          <a:xfrm>
            <a:off x="2286000" y="2244725"/>
            <a:ext cx="13716000" cy="47752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A9FB13-0B93-D107-FDB0-D96D0ED7D981}"/>
              </a:ext>
            </a:extLst>
          </p:cNvPr>
          <p:cNvSpPr>
            <a:spLocks noGrp="1"/>
          </p:cNvSpPr>
          <p:nvPr>
            <p:ph type="subTitle" idx="1"/>
          </p:nvPr>
        </p:nvSpPr>
        <p:spPr>
          <a:xfrm>
            <a:off x="2286000" y="7204075"/>
            <a:ext cx="13716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247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747881"/>
            <a:ext cx="18288000" cy="11085278"/>
          </a:xfrm>
          <a:solidFill>
            <a:schemeClr val="accent3">
              <a:lumMod val="20000"/>
              <a:lumOff val="80000"/>
            </a:schemeClr>
          </a:solidFill>
        </p:spPr>
        <p:txBody>
          <a:bodyPr/>
          <a:lstStyle/>
          <a:p>
            <a:pPr lvl="0"/>
            <a:endParaRPr lang="en-US" noProof="0"/>
          </a:p>
        </p:txBody>
      </p:sp>
      <p:sp>
        <p:nvSpPr>
          <p:cNvPr id="2" name="Slide Number Placeholder 5">
            <a:extLst>
              <a:ext uri="{FF2B5EF4-FFF2-40B4-BE49-F238E27FC236}">
                <a16:creationId xmlns:a16="http://schemas.microsoft.com/office/drawing/2014/main" id="{5781208E-EA9E-DBC1-D568-80ADD8C1B705}"/>
              </a:ext>
            </a:extLst>
          </p:cNvPr>
          <p:cNvSpPr>
            <a:spLocks noGrp="1"/>
          </p:cNvSpPr>
          <p:nvPr>
            <p:ph type="sldNum" sz="quarter" idx="12"/>
          </p:nvPr>
        </p:nvSpPr>
        <p:spPr/>
        <p:txBody>
          <a:bodyPr/>
          <a:lstStyle>
            <a:lvl1pPr>
              <a:defRPr/>
            </a:lvl1pPr>
          </a:lstStyle>
          <a:p>
            <a:pPr>
              <a:defRPr/>
            </a:pPr>
            <a:fld id="{FEF9106A-1D99-4789-9FB6-A323D728F6A8}" type="slidenum">
              <a:rPr lang="en-US" altLang="en-US"/>
              <a:pPr>
                <a:defRPr/>
              </a:pPr>
              <a:t>‹#›</a:t>
            </a:fld>
            <a:endParaRPr lang="en-US" altLang="en-US"/>
          </a:p>
        </p:txBody>
      </p:sp>
    </p:spTree>
    <p:extLst>
      <p:ext uri="{BB962C8B-B14F-4D97-AF65-F5344CB8AC3E}">
        <p14:creationId xmlns:p14="http://schemas.microsoft.com/office/powerpoint/2010/main" val="1163801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Placeholder 1"/>
          <p:cNvSpPr>
            <a:spLocks noGrp="1" noChangeArrowheads="1"/>
          </p:cNvSpPr>
          <p:nvPr>
            <p:ph type="title"/>
          </p:nvPr>
        </p:nvSpPr>
        <p:spPr bwMode="auto">
          <a:xfrm>
            <a:off x="1257629" y="2804737"/>
            <a:ext cx="15772746" cy="2651126"/>
          </a:xfrm>
          <a:prstGeom prst="rect">
            <a:avLst/>
          </a:prstGeom>
          <a:noFill/>
          <a:ln>
            <a:noFill/>
          </a:ln>
        </p:spPr>
        <p:txBody>
          <a:bodyPr/>
          <a:lstStyle/>
          <a:p>
            <a:pPr lvl="0"/>
            <a:r>
              <a:rPr lang="en-US" altLang="en-US"/>
              <a:t>Click to edit Master title style</a:t>
            </a:r>
          </a:p>
        </p:txBody>
      </p:sp>
      <p:sp>
        <p:nvSpPr>
          <p:cNvPr id="7" name="Text Placeholder 2"/>
          <p:cNvSpPr>
            <a:spLocks noGrp="1" noChangeArrowheads="1"/>
          </p:cNvSpPr>
          <p:nvPr>
            <p:ph idx="1"/>
          </p:nvPr>
        </p:nvSpPr>
        <p:spPr bwMode="auto">
          <a:xfrm>
            <a:off x="1257629" y="4824037"/>
            <a:ext cx="15772746" cy="7832726"/>
          </a:xfrm>
          <a:prstGeom prst="rect">
            <a:avLst/>
          </a:prstGeom>
          <a:noFill/>
          <a:ln>
            <a:noFill/>
          </a:ln>
        </p:spPr>
        <p:txBody>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5">
            <a:extLst>
              <a:ext uri="{FF2B5EF4-FFF2-40B4-BE49-F238E27FC236}">
                <a16:creationId xmlns:a16="http://schemas.microsoft.com/office/drawing/2014/main" id="{9387EF05-3351-6A9B-9ADC-40731C02E8E6}"/>
              </a:ext>
            </a:extLst>
          </p:cNvPr>
          <p:cNvSpPr>
            <a:spLocks noGrp="1"/>
          </p:cNvSpPr>
          <p:nvPr>
            <p:ph type="sldNum" sz="quarter" idx="10"/>
          </p:nvPr>
        </p:nvSpPr>
        <p:spPr/>
        <p:txBody>
          <a:bodyPr/>
          <a:lstStyle>
            <a:lvl1pPr>
              <a:defRPr/>
            </a:lvl1pPr>
          </a:lstStyle>
          <a:p>
            <a:pPr>
              <a:defRPr/>
            </a:pPr>
            <a:fld id="{2E38A525-37A0-4C03-AE54-FF4723AD601B}" type="slidenum">
              <a:rPr lang="en-US" altLang="en-US"/>
              <a:pPr>
                <a:defRPr/>
              </a:pPr>
              <a:t>‹#›</a:t>
            </a:fld>
            <a:endParaRPr lang="en-US" altLang="en-US"/>
          </a:p>
        </p:txBody>
      </p:sp>
    </p:spTree>
    <p:extLst>
      <p:ext uri="{BB962C8B-B14F-4D97-AF65-F5344CB8AC3E}">
        <p14:creationId xmlns:p14="http://schemas.microsoft.com/office/powerpoint/2010/main" val="801123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18288000" cy="13716000"/>
          </a:xfrm>
          <a:prstGeom prst="rect">
            <a:avLst/>
          </a:prstGeom>
          <a:solidFill>
            <a:schemeClr val="accent3">
              <a:lumMod val="20000"/>
              <a:lumOff val="80000"/>
            </a:schemeClr>
          </a:solidFill>
        </p:spPr>
      </p:sp>
    </p:spTree>
    <p:extLst>
      <p:ext uri="{BB962C8B-B14F-4D97-AF65-F5344CB8AC3E}">
        <p14:creationId xmlns:p14="http://schemas.microsoft.com/office/powerpoint/2010/main" val="3450734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CA6A46-FA2D-C9B7-30C4-94F6ABF25679}"/>
              </a:ext>
            </a:extLst>
          </p:cNvPr>
          <p:cNvSpPr/>
          <p:nvPr userDrawn="1"/>
        </p:nvSpPr>
        <p:spPr>
          <a:xfrm>
            <a:off x="0" y="0"/>
            <a:ext cx="5935664" cy="13704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Graphic 7">
            <a:extLst>
              <a:ext uri="{FF2B5EF4-FFF2-40B4-BE49-F238E27FC236}">
                <a16:creationId xmlns:a16="http://schemas.microsoft.com/office/drawing/2014/main" id="{D5441ADF-2DB5-D7A7-8466-1A2043B268CE}"/>
              </a:ext>
            </a:extLst>
          </p:cNvPr>
          <p:cNvSpPr>
            <a:spLocks/>
          </p:cNvSpPr>
          <p:nvPr userDrawn="1"/>
        </p:nvSpPr>
        <p:spPr bwMode="auto">
          <a:xfrm>
            <a:off x="6300788" y="0"/>
            <a:ext cx="3556000" cy="13704888"/>
          </a:xfrm>
          <a:custGeom>
            <a:avLst/>
            <a:gdLst>
              <a:gd name="T0" fmla="*/ 16473615 w 2841466"/>
              <a:gd name="T1" fmla="*/ 13702578 h 13705350"/>
              <a:gd name="T2" fmla="*/ 31372813 w 2841466"/>
              <a:gd name="T3" fmla="*/ 7313876 h 13705350"/>
              <a:gd name="T4" fmla="*/ 32290265 w 2841466"/>
              <a:gd name="T5" fmla="*/ 6921073 h 13705350"/>
              <a:gd name="T6" fmla="*/ 32290265 w 2841466"/>
              <a:gd name="T7" fmla="*/ 6921073 h 13705350"/>
              <a:gd name="T8" fmla="*/ 32377086 w 2841466"/>
              <a:gd name="T9" fmla="*/ 6883263 h 13705350"/>
              <a:gd name="T10" fmla="*/ 32385767 w 2841466"/>
              <a:gd name="T11" fmla="*/ 6823124 h 13705350"/>
              <a:gd name="T12" fmla="*/ 32290265 w 2841466"/>
              <a:gd name="T13" fmla="*/ 6781760 h 13705350"/>
              <a:gd name="T14" fmla="*/ 16473615 w 2841466"/>
              <a:gd name="T15" fmla="*/ 0 h 13705350"/>
              <a:gd name="T16" fmla="*/ 0 w 2841466"/>
              <a:gd name="T17" fmla="*/ 0 h 13705350"/>
              <a:gd name="T18" fmla="*/ 0 w 2841466"/>
              <a:gd name="T19" fmla="*/ 13702578 h 13705350"/>
              <a:gd name="T20" fmla="*/ 16473615 w 2841466"/>
              <a:gd name="T21" fmla="*/ 13702578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accent2">
              <a:alpha val="79999"/>
            </a:schemeClr>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5" name="Graphic 7">
            <a:extLst>
              <a:ext uri="{FF2B5EF4-FFF2-40B4-BE49-F238E27FC236}">
                <a16:creationId xmlns:a16="http://schemas.microsoft.com/office/drawing/2014/main" id="{AEDAD3E3-F2E0-4D8C-5E1B-7563BD490547}"/>
              </a:ext>
            </a:extLst>
          </p:cNvPr>
          <p:cNvSpPr>
            <a:spLocks/>
          </p:cNvSpPr>
          <p:nvPr userDrawn="1"/>
        </p:nvSpPr>
        <p:spPr bwMode="auto">
          <a:xfrm>
            <a:off x="4521200" y="0"/>
            <a:ext cx="3557588" cy="13704888"/>
          </a:xfrm>
          <a:custGeom>
            <a:avLst/>
            <a:gdLst>
              <a:gd name="T0" fmla="*/ 16479128 w 2841466"/>
              <a:gd name="T1" fmla="*/ 13702578 h 13705350"/>
              <a:gd name="T2" fmla="*/ 31383301 w 2841466"/>
              <a:gd name="T3" fmla="*/ 7313876 h 13705350"/>
              <a:gd name="T4" fmla="*/ 32301063 w 2841466"/>
              <a:gd name="T5" fmla="*/ 6921073 h 13705350"/>
              <a:gd name="T6" fmla="*/ 32301063 w 2841466"/>
              <a:gd name="T7" fmla="*/ 6921073 h 13705350"/>
              <a:gd name="T8" fmla="*/ 32387917 w 2841466"/>
              <a:gd name="T9" fmla="*/ 6883263 h 13705350"/>
              <a:gd name="T10" fmla="*/ 32396597 w 2841466"/>
              <a:gd name="T11" fmla="*/ 6823124 h 13705350"/>
              <a:gd name="T12" fmla="*/ 32301063 w 2841466"/>
              <a:gd name="T13" fmla="*/ 6781760 h 13705350"/>
              <a:gd name="T14" fmla="*/ 16479128 w 2841466"/>
              <a:gd name="T15" fmla="*/ 0 h 13705350"/>
              <a:gd name="T16" fmla="*/ 0 w 2841466"/>
              <a:gd name="T17" fmla="*/ 0 h 13705350"/>
              <a:gd name="T18" fmla="*/ 0 w 2841466"/>
              <a:gd name="T19" fmla="*/ 13702578 h 13705350"/>
              <a:gd name="T20" fmla="*/ 16479128 w 2841466"/>
              <a:gd name="T21" fmla="*/ 13702578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accent2"/>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6" name="Text Placeholder 2">
            <a:extLst>
              <a:ext uri="{FF2B5EF4-FFF2-40B4-BE49-F238E27FC236}">
                <a16:creationId xmlns:a16="http://schemas.microsoft.com/office/drawing/2014/main" id="{11A6BFBF-9BB3-84EC-8F82-80F94C94C67E}"/>
              </a:ext>
            </a:extLst>
          </p:cNvPr>
          <p:cNvSpPr txBox="1">
            <a:spLocks noChangeArrowheads="1"/>
          </p:cNvSpPr>
          <p:nvPr userDrawn="1"/>
        </p:nvSpPr>
        <p:spPr bwMode="auto">
          <a:xfrm>
            <a:off x="1273176" y="6781801"/>
            <a:ext cx="4662488" cy="2332038"/>
          </a:xfrm>
          <a:prstGeom prst="rect">
            <a:avLst/>
          </a:prstGeom>
          <a:noFill/>
          <a:ln>
            <a:noFill/>
          </a:ln>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500"/>
              </a:spcBef>
              <a:buFont typeface="Arial" panose="020B0604020202020204" pitchFamily="34" charset="0"/>
              <a:buNone/>
              <a:defRPr/>
            </a:pPr>
            <a:r>
              <a:rPr lang="en-US" altLang="en-US" sz="4126">
                <a:solidFill>
                  <a:schemeClr val="bg1"/>
                </a:solidFill>
                <a:latin typeface="PT Sans" panose="020B0503020203020204" pitchFamily="34" charset="0"/>
                <a:ea typeface="PT Sans" panose="020B0503020203020204" pitchFamily="34" charset="0"/>
                <a:cs typeface="PT Sans" panose="020B0503020203020204" pitchFamily="34" charset="0"/>
              </a:rPr>
              <a:t>Additional title slide text</a:t>
            </a:r>
          </a:p>
        </p:txBody>
      </p:sp>
      <p:cxnSp>
        <p:nvCxnSpPr>
          <p:cNvPr id="7" name="Straight Connector 6">
            <a:extLst>
              <a:ext uri="{FF2B5EF4-FFF2-40B4-BE49-F238E27FC236}">
                <a16:creationId xmlns:a16="http://schemas.microsoft.com/office/drawing/2014/main" id="{CACC275A-0160-0789-FDFA-C9E2E7788CB5}"/>
              </a:ext>
            </a:extLst>
          </p:cNvPr>
          <p:cNvCxnSpPr/>
          <p:nvPr userDrawn="1"/>
        </p:nvCxnSpPr>
        <p:spPr>
          <a:xfrm>
            <a:off x="1420814" y="6408738"/>
            <a:ext cx="1209676" cy="0"/>
          </a:xfrm>
          <a:prstGeom prst="line">
            <a:avLst/>
          </a:prstGeom>
          <a:ln w="190500">
            <a:solidFill>
              <a:srgbClr val="D09A73"/>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ABE86571-C8A9-CCBC-F8A8-3E2E095284EA}"/>
              </a:ext>
            </a:extLst>
          </p:cNvPr>
          <p:cNvSpPr txBox="1">
            <a:spLocks noChangeArrowheads="1"/>
          </p:cNvSpPr>
          <p:nvPr userDrawn="1"/>
        </p:nvSpPr>
        <p:spPr bwMode="auto">
          <a:xfrm>
            <a:off x="1273177" y="4202115"/>
            <a:ext cx="5632450" cy="2651126"/>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6528" b="1">
                <a:solidFill>
                  <a:schemeClr val="bg1"/>
                </a:solidFill>
                <a:latin typeface="Roboto Slab" pitchFamily="2" charset="0"/>
                <a:ea typeface="Roboto Slab" pitchFamily="2" charset="0"/>
                <a:cs typeface="Roboto Slab" pitchFamily="2" charset="0"/>
              </a:rPr>
              <a:t>Break Section</a:t>
            </a:r>
          </a:p>
        </p:txBody>
      </p:sp>
      <p:sp>
        <p:nvSpPr>
          <p:cNvPr id="3" name="Picture Placeholder 15"/>
          <p:cNvSpPr>
            <a:spLocks noGrp="1"/>
          </p:cNvSpPr>
          <p:nvPr>
            <p:ph type="pic" sz="quarter" idx="10"/>
          </p:nvPr>
        </p:nvSpPr>
        <p:spPr>
          <a:xfrm>
            <a:off x="0" y="0"/>
            <a:ext cx="18288000" cy="13716000"/>
          </a:xfrm>
          <a:prstGeom prst="rect">
            <a:avLst/>
          </a:prstGeom>
          <a:solidFill>
            <a:schemeClr val="accent3">
              <a:lumMod val="20000"/>
              <a:lumOff val="80000"/>
            </a:schemeClr>
          </a:solidFill>
        </p:spPr>
      </p:sp>
    </p:spTree>
    <p:extLst>
      <p:ext uri="{BB962C8B-B14F-4D97-AF65-F5344CB8AC3E}">
        <p14:creationId xmlns:p14="http://schemas.microsoft.com/office/powerpoint/2010/main" val="2533153773"/>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0D8C40-250B-4264-9433-2F836C0CADEE}"/>
              </a:ext>
            </a:extLst>
          </p:cNvPr>
          <p:cNvSpPr/>
          <p:nvPr userDrawn="1"/>
        </p:nvSpPr>
        <p:spPr>
          <a:xfrm>
            <a:off x="0" y="0"/>
            <a:ext cx="5935664" cy="13704888"/>
          </a:xfrm>
          <a:prstGeom prst="rect">
            <a:avLst/>
          </a:prstGeom>
          <a:solidFill>
            <a:srgbClr val="5356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Graphic 7">
            <a:extLst>
              <a:ext uri="{FF2B5EF4-FFF2-40B4-BE49-F238E27FC236}">
                <a16:creationId xmlns:a16="http://schemas.microsoft.com/office/drawing/2014/main" id="{AE74CE0A-EDA4-7B1C-3BB9-934E8F9F3D3F}"/>
              </a:ext>
            </a:extLst>
          </p:cNvPr>
          <p:cNvSpPr>
            <a:spLocks/>
          </p:cNvSpPr>
          <p:nvPr userDrawn="1"/>
        </p:nvSpPr>
        <p:spPr bwMode="auto">
          <a:xfrm>
            <a:off x="6300788" y="0"/>
            <a:ext cx="3556000" cy="13704888"/>
          </a:xfrm>
          <a:custGeom>
            <a:avLst/>
            <a:gdLst>
              <a:gd name="T0" fmla="*/ 16473615 w 2841466"/>
              <a:gd name="T1" fmla="*/ 13702578 h 13705350"/>
              <a:gd name="T2" fmla="*/ 31372813 w 2841466"/>
              <a:gd name="T3" fmla="*/ 7313876 h 13705350"/>
              <a:gd name="T4" fmla="*/ 32290265 w 2841466"/>
              <a:gd name="T5" fmla="*/ 6921073 h 13705350"/>
              <a:gd name="T6" fmla="*/ 32290265 w 2841466"/>
              <a:gd name="T7" fmla="*/ 6921073 h 13705350"/>
              <a:gd name="T8" fmla="*/ 32377086 w 2841466"/>
              <a:gd name="T9" fmla="*/ 6883263 h 13705350"/>
              <a:gd name="T10" fmla="*/ 32385767 w 2841466"/>
              <a:gd name="T11" fmla="*/ 6823124 h 13705350"/>
              <a:gd name="T12" fmla="*/ 32290265 w 2841466"/>
              <a:gd name="T13" fmla="*/ 6781760 h 13705350"/>
              <a:gd name="T14" fmla="*/ 16473615 w 2841466"/>
              <a:gd name="T15" fmla="*/ 0 h 13705350"/>
              <a:gd name="T16" fmla="*/ 0 w 2841466"/>
              <a:gd name="T17" fmla="*/ 0 h 13705350"/>
              <a:gd name="T18" fmla="*/ 0 w 2841466"/>
              <a:gd name="T19" fmla="*/ 13702578 h 13705350"/>
              <a:gd name="T20" fmla="*/ 16473615 w 2841466"/>
              <a:gd name="T21" fmla="*/ 13702578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rgbClr val="53565A">
              <a:alpha val="79999"/>
            </a:srgbClr>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5" name="Graphic 7">
            <a:extLst>
              <a:ext uri="{FF2B5EF4-FFF2-40B4-BE49-F238E27FC236}">
                <a16:creationId xmlns:a16="http://schemas.microsoft.com/office/drawing/2014/main" id="{F33D2763-180C-1539-3B3F-4EB181564BA4}"/>
              </a:ext>
            </a:extLst>
          </p:cNvPr>
          <p:cNvSpPr>
            <a:spLocks/>
          </p:cNvSpPr>
          <p:nvPr userDrawn="1"/>
        </p:nvSpPr>
        <p:spPr bwMode="auto">
          <a:xfrm>
            <a:off x="4521200" y="0"/>
            <a:ext cx="3557588" cy="13704888"/>
          </a:xfrm>
          <a:custGeom>
            <a:avLst/>
            <a:gdLst>
              <a:gd name="T0" fmla="*/ 16479128 w 2841466"/>
              <a:gd name="T1" fmla="*/ 13702578 h 13705350"/>
              <a:gd name="T2" fmla="*/ 31383301 w 2841466"/>
              <a:gd name="T3" fmla="*/ 7313876 h 13705350"/>
              <a:gd name="T4" fmla="*/ 32301063 w 2841466"/>
              <a:gd name="T5" fmla="*/ 6921073 h 13705350"/>
              <a:gd name="T6" fmla="*/ 32301063 w 2841466"/>
              <a:gd name="T7" fmla="*/ 6921073 h 13705350"/>
              <a:gd name="T8" fmla="*/ 32387917 w 2841466"/>
              <a:gd name="T9" fmla="*/ 6883263 h 13705350"/>
              <a:gd name="T10" fmla="*/ 32396597 w 2841466"/>
              <a:gd name="T11" fmla="*/ 6823124 h 13705350"/>
              <a:gd name="T12" fmla="*/ 32301063 w 2841466"/>
              <a:gd name="T13" fmla="*/ 6781760 h 13705350"/>
              <a:gd name="T14" fmla="*/ 16479128 w 2841466"/>
              <a:gd name="T15" fmla="*/ 0 h 13705350"/>
              <a:gd name="T16" fmla="*/ 0 w 2841466"/>
              <a:gd name="T17" fmla="*/ 0 h 13705350"/>
              <a:gd name="T18" fmla="*/ 0 w 2841466"/>
              <a:gd name="T19" fmla="*/ 13702578 h 13705350"/>
              <a:gd name="T20" fmla="*/ 16479128 w 2841466"/>
              <a:gd name="T21" fmla="*/ 13702578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rgbClr val="53565A"/>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6" name="Text Placeholder 2">
            <a:extLst>
              <a:ext uri="{FF2B5EF4-FFF2-40B4-BE49-F238E27FC236}">
                <a16:creationId xmlns:a16="http://schemas.microsoft.com/office/drawing/2014/main" id="{773960A4-EF41-E8AF-B797-A509FAEDF3F8}"/>
              </a:ext>
            </a:extLst>
          </p:cNvPr>
          <p:cNvSpPr txBox="1">
            <a:spLocks noChangeArrowheads="1"/>
          </p:cNvSpPr>
          <p:nvPr userDrawn="1"/>
        </p:nvSpPr>
        <p:spPr bwMode="auto">
          <a:xfrm>
            <a:off x="1273176" y="6781801"/>
            <a:ext cx="4662488" cy="2332038"/>
          </a:xfrm>
          <a:prstGeom prst="rect">
            <a:avLst/>
          </a:prstGeom>
          <a:noFill/>
          <a:ln>
            <a:noFill/>
          </a:ln>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500"/>
              </a:spcBef>
              <a:buFont typeface="Arial" panose="020B0604020202020204" pitchFamily="34" charset="0"/>
              <a:buNone/>
              <a:defRPr/>
            </a:pPr>
            <a:r>
              <a:rPr lang="en-US" altLang="en-US" sz="4126">
                <a:solidFill>
                  <a:schemeClr val="bg1"/>
                </a:solidFill>
                <a:latin typeface="PT Sans" panose="020B0503020203020204" pitchFamily="34" charset="0"/>
                <a:ea typeface="PT Sans" panose="020B0503020203020204" pitchFamily="34" charset="0"/>
                <a:cs typeface="PT Sans" panose="020B0503020203020204" pitchFamily="34" charset="0"/>
              </a:rPr>
              <a:t>Additional title slide text</a:t>
            </a:r>
          </a:p>
        </p:txBody>
      </p:sp>
      <p:cxnSp>
        <p:nvCxnSpPr>
          <p:cNvPr id="7" name="Straight Connector 6">
            <a:extLst>
              <a:ext uri="{FF2B5EF4-FFF2-40B4-BE49-F238E27FC236}">
                <a16:creationId xmlns:a16="http://schemas.microsoft.com/office/drawing/2014/main" id="{DD3A165A-7365-7BF6-DD2F-16F0F9B5555D}"/>
              </a:ext>
            </a:extLst>
          </p:cNvPr>
          <p:cNvCxnSpPr/>
          <p:nvPr userDrawn="1"/>
        </p:nvCxnSpPr>
        <p:spPr>
          <a:xfrm>
            <a:off x="1420814" y="6408738"/>
            <a:ext cx="1209676" cy="0"/>
          </a:xfrm>
          <a:prstGeom prst="line">
            <a:avLst/>
          </a:prstGeom>
          <a:ln w="190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3B5FB57A-114C-27D3-FC03-D1B56B5624C3}"/>
              </a:ext>
            </a:extLst>
          </p:cNvPr>
          <p:cNvSpPr txBox="1">
            <a:spLocks noChangeArrowheads="1"/>
          </p:cNvSpPr>
          <p:nvPr userDrawn="1"/>
        </p:nvSpPr>
        <p:spPr bwMode="auto">
          <a:xfrm>
            <a:off x="1273177" y="4202115"/>
            <a:ext cx="5632450" cy="2651126"/>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6528" b="1">
                <a:solidFill>
                  <a:schemeClr val="bg1"/>
                </a:solidFill>
                <a:latin typeface="Roboto Slab" pitchFamily="2" charset="0"/>
                <a:ea typeface="Roboto Slab" pitchFamily="2" charset="0"/>
                <a:cs typeface="Roboto Slab" pitchFamily="2" charset="0"/>
              </a:rPr>
              <a:t>Break Section</a:t>
            </a:r>
          </a:p>
        </p:txBody>
      </p:sp>
      <p:sp>
        <p:nvSpPr>
          <p:cNvPr id="3" name="Picture Placeholder 15"/>
          <p:cNvSpPr>
            <a:spLocks noGrp="1"/>
          </p:cNvSpPr>
          <p:nvPr>
            <p:ph type="pic" sz="quarter" idx="10"/>
          </p:nvPr>
        </p:nvSpPr>
        <p:spPr>
          <a:xfrm>
            <a:off x="0" y="0"/>
            <a:ext cx="18288000" cy="13716000"/>
          </a:xfrm>
          <a:prstGeom prst="rect">
            <a:avLst/>
          </a:prstGeom>
          <a:solidFill>
            <a:schemeClr val="accent3">
              <a:lumMod val="20000"/>
              <a:lumOff val="80000"/>
            </a:schemeClr>
          </a:solidFill>
        </p:spPr>
      </p:sp>
    </p:spTree>
    <p:extLst>
      <p:ext uri="{BB962C8B-B14F-4D97-AF65-F5344CB8AC3E}">
        <p14:creationId xmlns:p14="http://schemas.microsoft.com/office/powerpoint/2010/main" val="122022483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426526-D240-99F8-559E-C49353857080}"/>
              </a:ext>
            </a:extLst>
          </p:cNvPr>
          <p:cNvSpPr/>
          <p:nvPr userDrawn="1"/>
        </p:nvSpPr>
        <p:spPr>
          <a:xfrm>
            <a:off x="0" y="0"/>
            <a:ext cx="5935664" cy="137048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Graphic 7">
            <a:extLst>
              <a:ext uri="{FF2B5EF4-FFF2-40B4-BE49-F238E27FC236}">
                <a16:creationId xmlns:a16="http://schemas.microsoft.com/office/drawing/2014/main" id="{1B52612F-18FC-DF49-19C3-A99588863C66}"/>
              </a:ext>
            </a:extLst>
          </p:cNvPr>
          <p:cNvSpPr/>
          <p:nvPr userDrawn="1"/>
        </p:nvSpPr>
        <p:spPr>
          <a:xfrm>
            <a:off x="6300788" y="0"/>
            <a:ext cx="3556000" cy="13704888"/>
          </a:xfrm>
          <a:custGeom>
            <a:avLst/>
            <a:gdLst>
              <a:gd name="connsiteX0" fmla="*/ 1444645 w 2841466"/>
              <a:gd name="connsiteY0" fmla="*/ 13705350 h 13705350"/>
              <a:gd name="connsiteX1" fmla="*/ 2751222 w 2841466"/>
              <a:gd name="connsiteY1" fmla="*/ 7315358 h 13705350"/>
              <a:gd name="connsiteX2" fmla="*/ 2831678 w 2841466"/>
              <a:gd name="connsiteY2" fmla="*/ 6922471 h 13705350"/>
              <a:gd name="connsiteX3" fmla="*/ 2831678 w 2841466"/>
              <a:gd name="connsiteY3" fmla="*/ 6922471 h 13705350"/>
              <a:gd name="connsiteX4" fmla="*/ 2839292 w 2841466"/>
              <a:gd name="connsiteY4" fmla="*/ 6884655 h 13705350"/>
              <a:gd name="connsiteX5" fmla="*/ 2840053 w 2841466"/>
              <a:gd name="connsiteY5" fmla="*/ 6824504 h 13705350"/>
              <a:gd name="connsiteX6" fmla="*/ 2831678 w 2841466"/>
              <a:gd name="connsiteY6" fmla="*/ 6783134 h 13705350"/>
              <a:gd name="connsiteX7" fmla="*/ 1444645 w 2841466"/>
              <a:gd name="connsiteY7" fmla="*/ 0 h 13705350"/>
              <a:gd name="connsiteX8" fmla="*/ 0 w 2841466"/>
              <a:gd name="connsiteY8" fmla="*/ 0 h 13705350"/>
              <a:gd name="connsiteX9" fmla="*/ 0 w 2841466"/>
              <a:gd name="connsiteY9" fmla="*/ 13705350 h 13705350"/>
              <a:gd name="connsiteX10" fmla="*/ 1444645 w 2841466"/>
              <a:gd name="connsiteY10" fmla="*/ 13705350 h 13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1466" h="13705350">
                <a:moveTo>
                  <a:pt x="1444645" y="13705350"/>
                </a:moveTo>
                <a:lnTo>
                  <a:pt x="2751222" y="7315358"/>
                </a:lnTo>
                <a:lnTo>
                  <a:pt x="2831678" y="6922471"/>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accent5">
              <a:alpha val="80000"/>
            </a:schemeClr>
          </a:solidFill>
          <a:ln w="25343" cap="flat">
            <a:noFill/>
            <a:prstDash val="solid"/>
            <a:miter/>
          </a:ln>
        </p:spPr>
        <p:txBody>
          <a:bodyPr anchor="ctr"/>
          <a:lstStyle/>
          <a:p>
            <a:pPr>
              <a:defRPr/>
            </a:pPr>
            <a:endParaRPr lang="en-US"/>
          </a:p>
        </p:txBody>
      </p:sp>
      <p:sp>
        <p:nvSpPr>
          <p:cNvPr id="5" name="Graphic 7">
            <a:extLst>
              <a:ext uri="{FF2B5EF4-FFF2-40B4-BE49-F238E27FC236}">
                <a16:creationId xmlns:a16="http://schemas.microsoft.com/office/drawing/2014/main" id="{E980FB10-977E-C0ED-3E26-83251589654A}"/>
              </a:ext>
            </a:extLst>
          </p:cNvPr>
          <p:cNvSpPr/>
          <p:nvPr userDrawn="1"/>
        </p:nvSpPr>
        <p:spPr>
          <a:xfrm>
            <a:off x="4521200" y="0"/>
            <a:ext cx="3557588" cy="13704888"/>
          </a:xfrm>
          <a:custGeom>
            <a:avLst/>
            <a:gdLst>
              <a:gd name="connsiteX0" fmla="*/ 1444645 w 2841466"/>
              <a:gd name="connsiteY0" fmla="*/ 13705350 h 13705350"/>
              <a:gd name="connsiteX1" fmla="*/ 2751222 w 2841466"/>
              <a:gd name="connsiteY1" fmla="*/ 7315358 h 13705350"/>
              <a:gd name="connsiteX2" fmla="*/ 2831678 w 2841466"/>
              <a:gd name="connsiteY2" fmla="*/ 6922471 h 13705350"/>
              <a:gd name="connsiteX3" fmla="*/ 2831678 w 2841466"/>
              <a:gd name="connsiteY3" fmla="*/ 6922471 h 13705350"/>
              <a:gd name="connsiteX4" fmla="*/ 2839292 w 2841466"/>
              <a:gd name="connsiteY4" fmla="*/ 6884655 h 13705350"/>
              <a:gd name="connsiteX5" fmla="*/ 2840053 w 2841466"/>
              <a:gd name="connsiteY5" fmla="*/ 6824504 h 13705350"/>
              <a:gd name="connsiteX6" fmla="*/ 2831678 w 2841466"/>
              <a:gd name="connsiteY6" fmla="*/ 6783134 h 13705350"/>
              <a:gd name="connsiteX7" fmla="*/ 1444645 w 2841466"/>
              <a:gd name="connsiteY7" fmla="*/ 0 h 13705350"/>
              <a:gd name="connsiteX8" fmla="*/ 0 w 2841466"/>
              <a:gd name="connsiteY8" fmla="*/ 0 h 13705350"/>
              <a:gd name="connsiteX9" fmla="*/ 0 w 2841466"/>
              <a:gd name="connsiteY9" fmla="*/ 13705350 h 13705350"/>
              <a:gd name="connsiteX10" fmla="*/ 1444645 w 2841466"/>
              <a:gd name="connsiteY10" fmla="*/ 13705350 h 13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1466" h="13705350">
                <a:moveTo>
                  <a:pt x="1444645" y="13705350"/>
                </a:moveTo>
                <a:lnTo>
                  <a:pt x="2751222" y="7315358"/>
                </a:lnTo>
                <a:lnTo>
                  <a:pt x="2831678" y="6922471"/>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accent5"/>
          </a:solidFill>
          <a:ln w="25343" cap="flat">
            <a:noFill/>
            <a:prstDash val="solid"/>
            <a:miter/>
          </a:ln>
        </p:spPr>
        <p:txBody>
          <a:bodyPr anchor="ctr"/>
          <a:lstStyle/>
          <a:p>
            <a:pPr>
              <a:defRPr/>
            </a:pPr>
            <a:endParaRPr lang="en-US"/>
          </a:p>
        </p:txBody>
      </p:sp>
      <p:sp>
        <p:nvSpPr>
          <p:cNvPr id="6" name="Text Placeholder 2">
            <a:extLst>
              <a:ext uri="{FF2B5EF4-FFF2-40B4-BE49-F238E27FC236}">
                <a16:creationId xmlns:a16="http://schemas.microsoft.com/office/drawing/2014/main" id="{4597EE50-D1A2-5769-3720-793DDE6D7CBF}"/>
              </a:ext>
            </a:extLst>
          </p:cNvPr>
          <p:cNvSpPr txBox="1">
            <a:spLocks noChangeArrowheads="1"/>
          </p:cNvSpPr>
          <p:nvPr userDrawn="1"/>
        </p:nvSpPr>
        <p:spPr bwMode="auto">
          <a:xfrm>
            <a:off x="1273176" y="6781801"/>
            <a:ext cx="4662488" cy="2332038"/>
          </a:xfrm>
          <a:prstGeom prst="rect">
            <a:avLst/>
          </a:prstGeom>
          <a:noFill/>
          <a:ln>
            <a:noFill/>
          </a:ln>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500"/>
              </a:spcBef>
              <a:buFont typeface="Arial" panose="020B0604020202020204" pitchFamily="34" charset="0"/>
              <a:buNone/>
              <a:defRPr/>
            </a:pPr>
            <a:r>
              <a:rPr lang="en-US" altLang="en-US" sz="4126">
                <a:solidFill>
                  <a:schemeClr val="bg1"/>
                </a:solidFill>
                <a:latin typeface="PT Sans" panose="020B0503020203020204" pitchFamily="34" charset="0"/>
                <a:ea typeface="PT Sans" panose="020B0503020203020204" pitchFamily="34" charset="0"/>
                <a:cs typeface="PT Sans" panose="020B0503020203020204" pitchFamily="34" charset="0"/>
              </a:rPr>
              <a:t>Additional title slide text</a:t>
            </a:r>
          </a:p>
        </p:txBody>
      </p:sp>
      <p:cxnSp>
        <p:nvCxnSpPr>
          <p:cNvPr id="7" name="Straight Connector 6">
            <a:extLst>
              <a:ext uri="{FF2B5EF4-FFF2-40B4-BE49-F238E27FC236}">
                <a16:creationId xmlns:a16="http://schemas.microsoft.com/office/drawing/2014/main" id="{0A2453F6-1178-0EE2-E3E8-AA49D93BCC74}"/>
              </a:ext>
            </a:extLst>
          </p:cNvPr>
          <p:cNvCxnSpPr/>
          <p:nvPr userDrawn="1"/>
        </p:nvCxnSpPr>
        <p:spPr>
          <a:xfrm>
            <a:off x="1420814" y="6408738"/>
            <a:ext cx="1209676" cy="0"/>
          </a:xfrm>
          <a:prstGeom prst="line">
            <a:avLst/>
          </a:prstGeom>
          <a:ln w="190500">
            <a:solidFill>
              <a:srgbClr val="AED9B0"/>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69CAF0CA-4927-1C73-CD35-6DF97827947D}"/>
              </a:ext>
            </a:extLst>
          </p:cNvPr>
          <p:cNvSpPr txBox="1">
            <a:spLocks noChangeArrowheads="1"/>
          </p:cNvSpPr>
          <p:nvPr userDrawn="1"/>
        </p:nvSpPr>
        <p:spPr bwMode="auto">
          <a:xfrm>
            <a:off x="1273177" y="4202115"/>
            <a:ext cx="5632450" cy="2651126"/>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6528" b="1">
                <a:solidFill>
                  <a:schemeClr val="bg1"/>
                </a:solidFill>
                <a:latin typeface="Roboto Slab" pitchFamily="2" charset="0"/>
                <a:ea typeface="Roboto Slab" pitchFamily="2" charset="0"/>
                <a:cs typeface="Roboto Slab" pitchFamily="2" charset="0"/>
              </a:rPr>
              <a:t>Break Section</a:t>
            </a:r>
          </a:p>
        </p:txBody>
      </p:sp>
      <p:sp>
        <p:nvSpPr>
          <p:cNvPr id="3" name="Picture Placeholder 15"/>
          <p:cNvSpPr>
            <a:spLocks noGrp="1"/>
          </p:cNvSpPr>
          <p:nvPr>
            <p:ph type="pic" sz="quarter" idx="10"/>
          </p:nvPr>
        </p:nvSpPr>
        <p:spPr>
          <a:xfrm>
            <a:off x="0" y="0"/>
            <a:ext cx="18288000" cy="13716000"/>
          </a:xfrm>
          <a:prstGeom prst="rect">
            <a:avLst/>
          </a:prstGeom>
          <a:solidFill>
            <a:schemeClr val="accent3">
              <a:lumMod val="20000"/>
              <a:lumOff val="80000"/>
            </a:schemeClr>
          </a:solidFill>
        </p:spPr>
      </p:sp>
    </p:spTree>
    <p:extLst>
      <p:ext uri="{BB962C8B-B14F-4D97-AF65-F5344CB8AC3E}">
        <p14:creationId xmlns:p14="http://schemas.microsoft.com/office/powerpoint/2010/main" val="3506458371"/>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3" name="Picture Placeholder 2"/>
          <p:cNvSpPr>
            <a:spLocks noGrp="1"/>
          </p:cNvSpPr>
          <p:nvPr>
            <p:ph type="pic" sz="quarter" idx="10"/>
          </p:nvPr>
        </p:nvSpPr>
        <p:spPr>
          <a:xfrm>
            <a:off x="2" y="2165350"/>
            <a:ext cx="5712916" cy="10668000"/>
          </a:xfrm>
        </p:spPr>
      </p:sp>
      <p:sp>
        <p:nvSpPr>
          <p:cNvPr id="19" name="Picture Placeholder 4"/>
          <p:cNvSpPr>
            <a:spLocks noGrp="1"/>
          </p:cNvSpPr>
          <p:nvPr>
            <p:ph type="pic" sz="quarter" idx="13"/>
          </p:nvPr>
        </p:nvSpPr>
        <p:spPr>
          <a:xfrm>
            <a:off x="2065082" y="3568700"/>
            <a:ext cx="7274232" cy="5448300"/>
          </a:xfrm>
        </p:spPr>
      </p:sp>
      <p:sp>
        <p:nvSpPr>
          <p:cNvPr id="2" name="Slide Number Placeholder 5">
            <a:extLst>
              <a:ext uri="{FF2B5EF4-FFF2-40B4-BE49-F238E27FC236}">
                <a16:creationId xmlns:a16="http://schemas.microsoft.com/office/drawing/2014/main" id="{1E553E31-3484-F0E6-2B3A-D6A9AEE964D8}"/>
              </a:ext>
            </a:extLst>
          </p:cNvPr>
          <p:cNvSpPr>
            <a:spLocks noGrp="1"/>
          </p:cNvSpPr>
          <p:nvPr>
            <p:ph type="sldNum" sz="quarter" idx="14"/>
          </p:nvPr>
        </p:nvSpPr>
        <p:spPr/>
        <p:txBody>
          <a:bodyPr/>
          <a:lstStyle>
            <a:lvl1pPr>
              <a:defRPr/>
            </a:lvl1pPr>
          </a:lstStyle>
          <a:p>
            <a:pPr>
              <a:defRPr/>
            </a:pPr>
            <a:fld id="{95A242B4-E934-475C-88BF-8BB68AD93E67}" type="slidenum">
              <a:rPr lang="en-US" altLang="en-US"/>
              <a:pPr>
                <a:defRPr/>
              </a:pPr>
              <a:t>‹#›</a:t>
            </a:fld>
            <a:endParaRPr lang="en-US" altLang="en-US"/>
          </a:p>
        </p:txBody>
      </p:sp>
    </p:spTree>
    <p:extLst>
      <p:ext uri="{BB962C8B-B14F-4D97-AF65-F5344CB8AC3E}">
        <p14:creationId xmlns:p14="http://schemas.microsoft.com/office/powerpoint/2010/main" val="2318808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1835514" y="2679700"/>
            <a:ext cx="3401312" cy="9639300"/>
          </a:xfrm>
        </p:spPr>
      </p:sp>
      <p:sp>
        <p:nvSpPr>
          <p:cNvPr id="2" name="Slide Number Placeholder 5">
            <a:extLst>
              <a:ext uri="{FF2B5EF4-FFF2-40B4-BE49-F238E27FC236}">
                <a16:creationId xmlns:a16="http://schemas.microsoft.com/office/drawing/2014/main" id="{E24F03BB-CA05-A232-6654-AFD11ACFF58F}"/>
              </a:ext>
            </a:extLst>
          </p:cNvPr>
          <p:cNvSpPr>
            <a:spLocks noGrp="1"/>
          </p:cNvSpPr>
          <p:nvPr>
            <p:ph type="sldNum" sz="quarter" idx="11"/>
          </p:nvPr>
        </p:nvSpPr>
        <p:spPr/>
        <p:txBody>
          <a:bodyPr/>
          <a:lstStyle>
            <a:lvl1pPr>
              <a:defRPr/>
            </a:lvl1pPr>
          </a:lstStyle>
          <a:p>
            <a:pPr>
              <a:defRPr/>
            </a:pPr>
            <a:fld id="{377ACDB1-4CAD-4BA3-B55F-69604B140EFF}" type="slidenum">
              <a:rPr lang="en-US" altLang="en-US"/>
              <a:pPr>
                <a:defRPr/>
              </a:pPr>
              <a:t>‹#›</a:t>
            </a:fld>
            <a:endParaRPr lang="en-US" altLang="en-US"/>
          </a:p>
        </p:txBody>
      </p:sp>
    </p:spTree>
    <p:extLst>
      <p:ext uri="{BB962C8B-B14F-4D97-AF65-F5344CB8AC3E}">
        <p14:creationId xmlns:p14="http://schemas.microsoft.com/office/powerpoint/2010/main" val="3381760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336990" y="1750347"/>
            <a:ext cx="10951012" cy="3721098"/>
          </a:xfrm>
          <a:solidFill>
            <a:schemeClr val="accent3">
              <a:lumMod val="20000"/>
              <a:lumOff val="80000"/>
            </a:schemeClr>
          </a:solidFill>
        </p:spPr>
        <p:txBody>
          <a:bodyPr/>
          <a:lstStyle/>
          <a:p>
            <a:pPr lvl="0"/>
            <a:endParaRPr lang="en-US" noProof="0"/>
          </a:p>
        </p:txBody>
      </p:sp>
      <p:sp>
        <p:nvSpPr>
          <p:cNvPr id="9" name="Picture Placeholder 2"/>
          <p:cNvSpPr>
            <a:spLocks noGrp="1"/>
          </p:cNvSpPr>
          <p:nvPr>
            <p:ph type="pic" sz="quarter" idx="13"/>
          </p:nvPr>
        </p:nvSpPr>
        <p:spPr>
          <a:xfrm>
            <a:off x="7336990" y="5411071"/>
            <a:ext cx="10951012" cy="3721098"/>
          </a:xfrm>
          <a:solidFill>
            <a:schemeClr val="accent3">
              <a:lumMod val="20000"/>
              <a:lumOff val="80000"/>
            </a:schemeClr>
          </a:solidFill>
        </p:spPr>
        <p:txBody>
          <a:bodyPr/>
          <a:lstStyle/>
          <a:p>
            <a:pPr lvl="0"/>
            <a:endParaRPr lang="en-US" noProof="0"/>
          </a:p>
        </p:txBody>
      </p:sp>
      <p:sp>
        <p:nvSpPr>
          <p:cNvPr id="10" name="Picture Placeholder 2"/>
          <p:cNvSpPr>
            <a:spLocks noGrp="1"/>
          </p:cNvSpPr>
          <p:nvPr>
            <p:ph type="pic" sz="quarter" idx="14"/>
          </p:nvPr>
        </p:nvSpPr>
        <p:spPr>
          <a:xfrm>
            <a:off x="7336990" y="9112255"/>
            <a:ext cx="10951012" cy="3721098"/>
          </a:xfrm>
          <a:solidFill>
            <a:schemeClr val="accent3">
              <a:lumMod val="20000"/>
              <a:lumOff val="80000"/>
            </a:schemeClr>
          </a:solidFill>
        </p:spPr>
        <p:txBody>
          <a:bodyPr/>
          <a:lstStyle/>
          <a:p>
            <a:pPr lvl="0"/>
            <a:endParaRPr lang="en-US" noProof="0"/>
          </a:p>
        </p:txBody>
      </p:sp>
      <p:sp>
        <p:nvSpPr>
          <p:cNvPr id="2" name="Slide Number Placeholder 5">
            <a:extLst>
              <a:ext uri="{FF2B5EF4-FFF2-40B4-BE49-F238E27FC236}">
                <a16:creationId xmlns:a16="http://schemas.microsoft.com/office/drawing/2014/main" id="{494DFCE1-C30E-B085-10A1-E20C7ACFEF74}"/>
              </a:ext>
            </a:extLst>
          </p:cNvPr>
          <p:cNvSpPr>
            <a:spLocks noGrp="1"/>
          </p:cNvSpPr>
          <p:nvPr>
            <p:ph type="sldNum" sz="quarter" idx="15"/>
          </p:nvPr>
        </p:nvSpPr>
        <p:spPr/>
        <p:txBody>
          <a:bodyPr/>
          <a:lstStyle>
            <a:lvl1pPr>
              <a:defRPr/>
            </a:lvl1pPr>
          </a:lstStyle>
          <a:p>
            <a:pPr>
              <a:defRPr/>
            </a:pPr>
            <a:fld id="{CA6F060B-8699-4DBD-B2AD-C2A48068DAB0}" type="slidenum">
              <a:rPr lang="en-US" altLang="en-US"/>
              <a:pPr>
                <a:defRPr/>
              </a:pPr>
              <a:t>‹#›</a:t>
            </a:fld>
            <a:endParaRPr lang="en-US" altLang="en-US"/>
          </a:p>
        </p:txBody>
      </p:sp>
    </p:spTree>
    <p:extLst>
      <p:ext uri="{BB962C8B-B14F-4D97-AF65-F5344CB8AC3E}">
        <p14:creationId xmlns:p14="http://schemas.microsoft.com/office/powerpoint/2010/main" val="379026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2146852"/>
            <a:ext cx="9144000" cy="7607024"/>
          </a:xfrm>
          <a:solidFill>
            <a:schemeClr val="accent3">
              <a:lumMod val="20000"/>
              <a:lumOff val="80000"/>
            </a:schemeClr>
          </a:solidFill>
        </p:spPr>
      </p:sp>
      <p:sp>
        <p:nvSpPr>
          <p:cNvPr id="7" name="Picture Placeholder 10"/>
          <p:cNvSpPr>
            <a:spLocks noGrp="1"/>
          </p:cNvSpPr>
          <p:nvPr>
            <p:ph type="pic" sz="quarter" idx="13"/>
          </p:nvPr>
        </p:nvSpPr>
        <p:spPr>
          <a:xfrm>
            <a:off x="9144000" y="2146852"/>
            <a:ext cx="9144000" cy="7607024"/>
          </a:xfrm>
          <a:solidFill>
            <a:schemeClr val="accent3">
              <a:lumMod val="20000"/>
              <a:lumOff val="80000"/>
            </a:schemeClr>
          </a:solidFill>
        </p:spPr>
      </p:sp>
      <p:sp>
        <p:nvSpPr>
          <p:cNvPr id="2" name="Slide Number Placeholder 5">
            <a:extLst>
              <a:ext uri="{FF2B5EF4-FFF2-40B4-BE49-F238E27FC236}">
                <a16:creationId xmlns:a16="http://schemas.microsoft.com/office/drawing/2014/main" id="{9A546885-748A-6609-9413-8232EBEEF641}"/>
              </a:ext>
            </a:extLst>
          </p:cNvPr>
          <p:cNvSpPr>
            <a:spLocks noGrp="1"/>
          </p:cNvSpPr>
          <p:nvPr>
            <p:ph type="sldNum" sz="quarter" idx="14"/>
          </p:nvPr>
        </p:nvSpPr>
        <p:spPr/>
        <p:txBody>
          <a:bodyPr/>
          <a:lstStyle>
            <a:lvl1pPr>
              <a:defRPr/>
            </a:lvl1pPr>
          </a:lstStyle>
          <a:p>
            <a:pPr>
              <a:defRPr/>
            </a:pPr>
            <a:fld id="{6332D232-2478-4D5C-B937-E41AA2AFDC98}" type="slidenum">
              <a:rPr lang="en-US" altLang="en-US"/>
              <a:pPr>
                <a:defRPr/>
              </a:pPr>
              <a:t>‹#›</a:t>
            </a:fld>
            <a:endParaRPr lang="en-US" altLang="en-US"/>
          </a:p>
        </p:txBody>
      </p:sp>
    </p:spTree>
    <p:extLst>
      <p:ext uri="{BB962C8B-B14F-4D97-AF65-F5344CB8AC3E}">
        <p14:creationId xmlns:p14="http://schemas.microsoft.com/office/powerpoint/2010/main" val="55249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2146852"/>
            <a:ext cx="9144000" cy="7607024"/>
          </a:xfrm>
          <a:solidFill>
            <a:schemeClr val="accent3">
              <a:lumMod val="20000"/>
              <a:lumOff val="80000"/>
            </a:schemeClr>
          </a:solidFill>
        </p:spPr>
      </p:sp>
      <p:sp>
        <p:nvSpPr>
          <p:cNvPr id="7" name="Picture Placeholder 10"/>
          <p:cNvSpPr>
            <a:spLocks noGrp="1"/>
          </p:cNvSpPr>
          <p:nvPr>
            <p:ph type="pic" sz="quarter" idx="13"/>
          </p:nvPr>
        </p:nvSpPr>
        <p:spPr>
          <a:xfrm>
            <a:off x="9144000" y="2146852"/>
            <a:ext cx="9144000" cy="7607024"/>
          </a:xfrm>
          <a:solidFill>
            <a:schemeClr val="accent3">
              <a:lumMod val="20000"/>
              <a:lumOff val="80000"/>
            </a:schemeClr>
          </a:solidFill>
        </p:spPr>
      </p:sp>
      <p:sp>
        <p:nvSpPr>
          <p:cNvPr id="2" name="Slide Number Placeholder 5">
            <a:extLst>
              <a:ext uri="{FF2B5EF4-FFF2-40B4-BE49-F238E27FC236}">
                <a16:creationId xmlns:a16="http://schemas.microsoft.com/office/drawing/2014/main" id="{E7CDE3A9-A9D3-0FDA-F1E5-D2B962162E6D}"/>
              </a:ext>
            </a:extLst>
          </p:cNvPr>
          <p:cNvSpPr>
            <a:spLocks noGrp="1"/>
          </p:cNvSpPr>
          <p:nvPr>
            <p:ph type="sldNum" sz="quarter" idx="14"/>
          </p:nvPr>
        </p:nvSpPr>
        <p:spPr/>
        <p:txBody>
          <a:bodyPr/>
          <a:lstStyle>
            <a:lvl1pPr>
              <a:defRPr/>
            </a:lvl1pPr>
          </a:lstStyle>
          <a:p>
            <a:pPr>
              <a:defRPr/>
            </a:pPr>
            <a:fld id="{00BAC9D2-B751-41FD-A907-332AC1B34A12}" type="slidenum">
              <a:rPr lang="en-US" altLang="en-US"/>
              <a:pPr>
                <a:defRPr/>
              </a:pPr>
              <a:t>‹#›</a:t>
            </a:fld>
            <a:endParaRPr lang="en-US" altLang="en-US"/>
          </a:p>
        </p:txBody>
      </p:sp>
    </p:spTree>
    <p:extLst>
      <p:ext uri="{BB962C8B-B14F-4D97-AF65-F5344CB8AC3E}">
        <p14:creationId xmlns:p14="http://schemas.microsoft.com/office/powerpoint/2010/main" val="369046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9"/>
          <p:cNvSpPr>
            <a:spLocks noGrp="1"/>
          </p:cNvSpPr>
          <p:nvPr>
            <p:ph type="pic" sz="quarter" idx="11"/>
          </p:nvPr>
        </p:nvSpPr>
        <p:spPr>
          <a:xfrm>
            <a:off x="0" y="2146853"/>
            <a:ext cx="9144000" cy="10686498"/>
          </a:xfrm>
          <a:solidFill>
            <a:schemeClr val="accent3">
              <a:lumMod val="20000"/>
              <a:lumOff val="80000"/>
            </a:schemeClr>
          </a:solidFill>
        </p:spPr>
      </p:sp>
      <p:sp>
        <p:nvSpPr>
          <p:cNvPr id="2" name="Slide Number Placeholder 5">
            <a:extLst>
              <a:ext uri="{FF2B5EF4-FFF2-40B4-BE49-F238E27FC236}">
                <a16:creationId xmlns:a16="http://schemas.microsoft.com/office/drawing/2014/main" id="{6610AC40-4A5B-9456-10EF-997214A1850A}"/>
              </a:ext>
            </a:extLst>
          </p:cNvPr>
          <p:cNvSpPr>
            <a:spLocks noGrp="1"/>
          </p:cNvSpPr>
          <p:nvPr>
            <p:ph type="sldNum" sz="quarter" idx="12"/>
          </p:nvPr>
        </p:nvSpPr>
        <p:spPr/>
        <p:txBody>
          <a:bodyPr/>
          <a:lstStyle>
            <a:lvl1pPr>
              <a:defRPr/>
            </a:lvl1pPr>
          </a:lstStyle>
          <a:p>
            <a:pPr>
              <a:defRPr/>
            </a:pPr>
            <a:fld id="{461E4D01-9EEE-4889-97FC-CD6CD8CDD89F}" type="slidenum">
              <a:rPr lang="en-US" altLang="en-US"/>
              <a:pPr>
                <a:defRPr/>
              </a:pPr>
              <a:t>‹#›</a:t>
            </a:fld>
            <a:endParaRPr lang="en-US" altLang="en-US"/>
          </a:p>
        </p:txBody>
      </p:sp>
    </p:spTree>
    <p:extLst>
      <p:ext uri="{BB962C8B-B14F-4D97-AF65-F5344CB8AC3E}">
        <p14:creationId xmlns:p14="http://schemas.microsoft.com/office/powerpoint/2010/main" val="471194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23"/>
          <p:cNvSpPr>
            <a:spLocks noGrp="1"/>
          </p:cNvSpPr>
          <p:nvPr>
            <p:ph type="pic" sz="quarter" idx="10"/>
          </p:nvPr>
        </p:nvSpPr>
        <p:spPr>
          <a:xfrm>
            <a:off x="452558" y="2226366"/>
            <a:ext cx="3695732" cy="4937940"/>
          </a:xfrm>
        </p:spPr>
      </p:sp>
      <p:sp>
        <p:nvSpPr>
          <p:cNvPr id="8" name="Picture Placeholder 24"/>
          <p:cNvSpPr>
            <a:spLocks noGrp="1"/>
          </p:cNvSpPr>
          <p:nvPr>
            <p:ph type="pic" sz="quarter" idx="11"/>
          </p:nvPr>
        </p:nvSpPr>
        <p:spPr>
          <a:xfrm>
            <a:off x="4798280" y="2226366"/>
            <a:ext cx="3695732" cy="4937940"/>
          </a:xfrm>
        </p:spPr>
      </p:sp>
      <p:sp>
        <p:nvSpPr>
          <p:cNvPr id="9" name="Picture Placeholder 25"/>
          <p:cNvSpPr>
            <a:spLocks noGrp="1"/>
          </p:cNvSpPr>
          <p:nvPr>
            <p:ph type="pic" sz="quarter" idx="13"/>
          </p:nvPr>
        </p:nvSpPr>
        <p:spPr>
          <a:xfrm>
            <a:off x="9144002" y="2226366"/>
            <a:ext cx="3695732" cy="4937940"/>
          </a:xfrm>
        </p:spPr>
      </p:sp>
      <p:sp>
        <p:nvSpPr>
          <p:cNvPr id="10" name="Picture Placeholder 26"/>
          <p:cNvSpPr>
            <a:spLocks noGrp="1"/>
          </p:cNvSpPr>
          <p:nvPr>
            <p:ph type="pic" sz="quarter" idx="14"/>
          </p:nvPr>
        </p:nvSpPr>
        <p:spPr>
          <a:xfrm>
            <a:off x="452558" y="7712766"/>
            <a:ext cx="3695732" cy="4937940"/>
          </a:xfrm>
        </p:spPr>
      </p:sp>
      <p:sp>
        <p:nvSpPr>
          <p:cNvPr id="11" name="Picture Placeholder 27"/>
          <p:cNvSpPr>
            <a:spLocks noGrp="1"/>
          </p:cNvSpPr>
          <p:nvPr>
            <p:ph type="pic" sz="quarter" idx="15"/>
          </p:nvPr>
        </p:nvSpPr>
        <p:spPr>
          <a:xfrm>
            <a:off x="9144002" y="7712766"/>
            <a:ext cx="3695732" cy="4937940"/>
          </a:xfrm>
        </p:spPr>
      </p:sp>
      <p:sp>
        <p:nvSpPr>
          <p:cNvPr id="2" name="Slide Number Placeholder 5">
            <a:extLst>
              <a:ext uri="{FF2B5EF4-FFF2-40B4-BE49-F238E27FC236}">
                <a16:creationId xmlns:a16="http://schemas.microsoft.com/office/drawing/2014/main" id="{84C328A0-D9A2-A219-FFDD-67FD1B8BA4E4}"/>
              </a:ext>
            </a:extLst>
          </p:cNvPr>
          <p:cNvSpPr>
            <a:spLocks noGrp="1"/>
          </p:cNvSpPr>
          <p:nvPr>
            <p:ph type="sldNum" sz="quarter" idx="16"/>
          </p:nvPr>
        </p:nvSpPr>
        <p:spPr/>
        <p:txBody>
          <a:bodyPr/>
          <a:lstStyle>
            <a:lvl1pPr>
              <a:defRPr/>
            </a:lvl1pPr>
          </a:lstStyle>
          <a:p>
            <a:pPr>
              <a:defRPr/>
            </a:pPr>
            <a:fld id="{43D67BA2-F134-4D2D-8DE6-2455398E2660}" type="slidenum">
              <a:rPr lang="en-US" altLang="en-US"/>
              <a:pPr>
                <a:defRPr/>
              </a:pPr>
              <a:t>‹#›</a:t>
            </a:fld>
            <a:endParaRPr lang="en-US" altLang="en-US"/>
          </a:p>
        </p:txBody>
      </p:sp>
    </p:spTree>
    <p:extLst>
      <p:ext uri="{BB962C8B-B14F-4D97-AF65-F5344CB8AC3E}">
        <p14:creationId xmlns:p14="http://schemas.microsoft.com/office/powerpoint/2010/main" val="863868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4A9C7E-09C9-5E98-1D08-C7F808A16279}"/>
              </a:ext>
            </a:extLst>
          </p:cNvPr>
          <p:cNvSpPr/>
          <p:nvPr userDrawn="1"/>
        </p:nvSpPr>
        <p:spPr>
          <a:xfrm>
            <a:off x="0" y="0"/>
            <a:ext cx="18303876" cy="17414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7" name="Picture 26">
            <a:extLst>
              <a:ext uri="{FF2B5EF4-FFF2-40B4-BE49-F238E27FC236}">
                <a16:creationId xmlns:a16="http://schemas.microsoft.com/office/drawing/2014/main" id="{BC548B98-4C69-081A-E1A9-229B64415373}"/>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t="34891" b="34891"/>
          <a:stretch>
            <a:fillRect/>
          </a:stretch>
        </p:blipFill>
        <p:spPr bwMode="auto">
          <a:xfrm>
            <a:off x="-17463" y="-15875"/>
            <a:ext cx="5446714" cy="177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3FF317F8-F035-9AA3-B662-990355701B9B}"/>
              </a:ext>
            </a:extLst>
          </p:cNvPr>
          <p:cNvSpPr/>
          <p:nvPr userDrawn="1"/>
        </p:nvSpPr>
        <p:spPr>
          <a:xfrm>
            <a:off x="-17464" y="12834938"/>
            <a:ext cx="18303876" cy="8921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9" name="Title Placeholder 1">
            <a:extLst>
              <a:ext uri="{FF2B5EF4-FFF2-40B4-BE49-F238E27FC236}">
                <a16:creationId xmlns:a16="http://schemas.microsoft.com/office/drawing/2014/main" id="{5698312A-5B20-9532-71E2-61C2FC1E30A2}"/>
              </a:ext>
            </a:extLst>
          </p:cNvPr>
          <p:cNvSpPr>
            <a:spLocks noGrp="1" noChangeArrowheads="1"/>
          </p:cNvSpPr>
          <p:nvPr>
            <p:ph type="title"/>
          </p:nvPr>
        </p:nvSpPr>
        <p:spPr bwMode="auto">
          <a:xfrm>
            <a:off x="1257300" y="2805115"/>
            <a:ext cx="15773400" cy="265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Text Placeholder 2">
            <a:extLst>
              <a:ext uri="{FF2B5EF4-FFF2-40B4-BE49-F238E27FC236}">
                <a16:creationId xmlns:a16="http://schemas.microsoft.com/office/drawing/2014/main" id="{6CDD8934-6090-0BF9-60ED-F473D3E4AB67}"/>
              </a:ext>
            </a:extLst>
          </p:cNvPr>
          <p:cNvSpPr>
            <a:spLocks noGrp="1" noChangeArrowheads="1"/>
          </p:cNvSpPr>
          <p:nvPr>
            <p:ph type="body" idx="1"/>
          </p:nvPr>
        </p:nvSpPr>
        <p:spPr bwMode="auto">
          <a:xfrm>
            <a:off x="1257300" y="4824415"/>
            <a:ext cx="15773400" cy="783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 name="Graphic 13">
            <a:extLst>
              <a:ext uri="{FF2B5EF4-FFF2-40B4-BE49-F238E27FC236}">
                <a16:creationId xmlns:a16="http://schemas.microsoft.com/office/drawing/2014/main" id="{E0631E18-67FA-08AE-FD20-8F239F54FDCD}"/>
              </a:ext>
            </a:extLst>
          </p:cNvPr>
          <p:cNvSpPr/>
          <p:nvPr userDrawn="1"/>
        </p:nvSpPr>
        <p:spPr>
          <a:xfrm>
            <a:off x="0" y="12834939"/>
            <a:ext cx="18265776" cy="728662"/>
          </a:xfrm>
          <a:custGeom>
            <a:avLst/>
            <a:gdLst>
              <a:gd name="connsiteX0" fmla="*/ 12203052 w 24406104"/>
              <a:gd name="connsiteY0" fmla="*/ 0 h 2853262"/>
              <a:gd name="connsiteX1" fmla="*/ 0 w 24406104"/>
              <a:gd name="connsiteY1" fmla="*/ 0 h 2853262"/>
              <a:gd name="connsiteX2" fmla="*/ 0 w 24406104"/>
              <a:gd name="connsiteY2" fmla="*/ 362438 h 2853262"/>
              <a:gd name="connsiteX3" fmla="*/ 12132964 w 24406104"/>
              <a:gd name="connsiteY3" fmla="*/ 2843432 h 2853262"/>
              <a:gd name="connsiteX4" fmla="*/ 12132964 w 24406104"/>
              <a:gd name="connsiteY4" fmla="*/ 2843432 h 2853262"/>
              <a:gd name="connsiteX5" fmla="*/ 12170940 w 24406104"/>
              <a:gd name="connsiteY5" fmla="*/ 2851079 h 2853262"/>
              <a:gd name="connsiteX6" fmla="*/ 12231343 w 24406104"/>
              <a:gd name="connsiteY6" fmla="*/ 2851843 h 2853262"/>
              <a:gd name="connsiteX7" fmla="*/ 12272887 w 24406104"/>
              <a:gd name="connsiteY7" fmla="*/ 2843432 h 2853262"/>
              <a:gd name="connsiteX8" fmla="*/ 12272887 w 24406104"/>
              <a:gd name="connsiteY8" fmla="*/ 2843432 h 2853262"/>
              <a:gd name="connsiteX9" fmla="*/ 24406104 w 24406104"/>
              <a:gd name="connsiteY9" fmla="*/ 362438 h 2853262"/>
              <a:gd name="connsiteX10" fmla="*/ 24406104 w 24406104"/>
              <a:gd name="connsiteY10" fmla="*/ 0 h 2853262"/>
              <a:gd name="connsiteX11" fmla="*/ 12203052 w 24406104"/>
              <a:gd name="connsiteY11" fmla="*/ 0 h 285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06104" h="2853262">
                <a:moveTo>
                  <a:pt x="12203052" y="0"/>
                </a:moveTo>
                <a:lnTo>
                  <a:pt x="0" y="0"/>
                </a:lnTo>
                <a:lnTo>
                  <a:pt x="0" y="362438"/>
                </a:lnTo>
                <a:lnTo>
                  <a:pt x="12132964" y="2843432"/>
                </a:lnTo>
                <a:lnTo>
                  <a:pt x="12132964" y="2843432"/>
                </a:lnTo>
                <a:lnTo>
                  <a:pt x="12170940" y="2851079"/>
                </a:lnTo>
                <a:cubicBezTo>
                  <a:pt x="12187506" y="2853118"/>
                  <a:pt x="12208405" y="2854392"/>
                  <a:pt x="12231343" y="2851843"/>
                </a:cubicBezTo>
                <a:lnTo>
                  <a:pt x="12272887" y="2843432"/>
                </a:lnTo>
                <a:lnTo>
                  <a:pt x="12272887" y="2843432"/>
                </a:lnTo>
                <a:lnTo>
                  <a:pt x="24406104" y="362438"/>
                </a:lnTo>
                <a:lnTo>
                  <a:pt x="24406104" y="0"/>
                </a:lnTo>
                <a:lnTo>
                  <a:pt x="12203052" y="0"/>
                </a:lnTo>
                <a:close/>
              </a:path>
            </a:pathLst>
          </a:custGeom>
          <a:solidFill>
            <a:schemeClr val="accent4"/>
          </a:solidFill>
          <a:ln w="25483" cap="flat">
            <a:noFill/>
            <a:prstDash val="solid"/>
            <a:miter/>
          </a:ln>
        </p:spPr>
        <p:txBody>
          <a:bodyPr anchor="ctr"/>
          <a:lstStyle/>
          <a:p>
            <a:pPr>
              <a:defRPr/>
            </a:pPr>
            <a:endParaRPr lang="en-US"/>
          </a:p>
        </p:txBody>
      </p:sp>
      <p:sp>
        <p:nvSpPr>
          <p:cNvPr id="6" name="Slide Number Placeholder 5">
            <a:extLst>
              <a:ext uri="{FF2B5EF4-FFF2-40B4-BE49-F238E27FC236}">
                <a16:creationId xmlns:a16="http://schemas.microsoft.com/office/drawing/2014/main" id="{4CCAB299-2FBA-CB16-A53B-662AE59789DA}"/>
              </a:ext>
            </a:extLst>
          </p:cNvPr>
          <p:cNvSpPr>
            <a:spLocks noGrp="1"/>
          </p:cNvSpPr>
          <p:nvPr>
            <p:ph type="sldNum" sz="quarter" idx="4"/>
          </p:nvPr>
        </p:nvSpPr>
        <p:spPr>
          <a:xfrm>
            <a:off x="8096250" y="12833351"/>
            <a:ext cx="2109788" cy="73025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726" b="1">
                <a:solidFill>
                  <a:schemeClr val="bg1"/>
                </a:solidFill>
                <a:latin typeface="PT Sans" panose="020B0503020203020204" pitchFamily="34" charset="0"/>
                <a:ea typeface="PT Sans" panose="020B0503020203020204" pitchFamily="34" charset="0"/>
              </a:defRPr>
            </a:lvl1pPr>
          </a:lstStyle>
          <a:p>
            <a:pPr>
              <a:defRPr/>
            </a:pPr>
            <a:fld id="{D3F96801-8F59-47A7-AF7B-BCF1ED732EB7}" type="slidenum">
              <a:rPr lang="en-US" altLang="en-US"/>
              <a:pPr>
                <a:defRPr/>
              </a:pPr>
              <a:t>‹#›</a:t>
            </a:fld>
            <a:endParaRPr lang="en-US" altLang="en-US"/>
          </a:p>
        </p:txBody>
      </p:sp>
      <p:sp>
        <p:nvSpPr>
          <p:cNvPr id="26" name="TextBox 25">
            <a:extLst>
              <a:ext uri="{FF2B5EF4-FFF2-40B4-BE49-F238E27FC236}">
                <a16:creationId xmlns:a16="http://schemas.microsoft.com/office/drawing/2014/main" id="{F1DFB18E-491B-1CB5-6823-6F1645876EAB}"/>
              </a:ext>
            </a:extLst>
          </p:cNvPr>
          <p:cNvSpPr txBox="1"/>
          <p:nvPr userDrawn="1"/>
        </p:nvSpPr>
        <p:spPr>
          <a:xfrm>
            <a:off x="1" y="407988"/>
            <a:ext cx="18268950" cy="369332"/>
          </a:xfrm>
          <a:prstGeom prst="rect">
            <a:avLst/>
          </a:prstGeom>
          <a:noFill/>
        </p:spPr>
        <p:txBody>
          <a:bodyPr>
            <a:spAutoFit/>
          </a:bodyPr>
          <a:lstStyle/>
          <a:p>
            <a:pPr algn="ctr">
              <a:defRPr/>
            </a:pPr>
            <a:r>
              <a:rPr lang="en-US" b="1" spc="1126">
                <a:solidFill>
                  <a:schemeClr val="bg1"/>
                </a:solidFill>
                <a:latin typeface="PT Sans" panose="020B0503020203020204" pitchFamily="34" charset="0"/>
                <a:ea typeface="PT Sans" panose="020B0503020203020204" pitchFamily="34" charset="0"/>
              </a:rPr>
              <a:t>IOWA DEPARTMENT OF TRANSPORTATION</a:t>
            </a:r>
          </a:p>
        </p:txBody>
      </p:sp>
      <p:pic>
        <p:nvPicPr>
          <p:cNvPr id="1034" name="Picture 26">
            <a:extLst>
              <a:ext uri="{FF2B5EF4-FFF2-40B4-BE49-F238E27FC236}">
                <a16:creationId xmlns:a16="http://schemas.microsoft.com/office/drawing/2014/main" id="{203A017A-06AD-E674-A544-C665C784C0E8}"/>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t="34891" b="34891"/>
          <a:stretch>
            <a:fillRect/>
          </a:stretch>
        </p:blipFill>
        <p:spPr bwMode="auto">
          <a:xfrm>
            <a:off x="12873038" y="-33337"/>
            <a:ext cx="5448300" cy="177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Graphic 13">
            <a:extLst>
              <a:ext uri="{FF2B5EF4-FFF2-40B4-BE49-F238E27FC236}">
                <a16:creationId xmlns:a16="http://schemas.microsoft.com/office/drawing/2014/main" id="{F8DA3217-EF24-0825-615F-9E64D53212BB}"/>
              </a:ext>
            </a:extLst>
          </p:cNvPr>
          <p:cNvSpPr>
            <a:spLocks/>
          </p:cNvSpPr>
          <p:nvPr userDrawn="1"/>
        </p:nvSpPr>
        <p:spPr bwMode="auto">
          <a:xfrm rot="10800000">
            <a:off x="3177" y="1030288"/>
            <a:ext cx="18283238" cy="711200"/>
          </a:xfrm>
          <a:custGeom>
            <a:avLst/>
            <a:gdLst>
              <a:gd name="T0" fmla="*/ 3838785 w 24406104"/>
              <a:gd name="T1" fmla="*/ 0 h 2853262"/>
              <a:gd name="T2" fmla="*/ 0 w 24406104"/>
              <a:gd name="T3" fmla="*/ 0 h 2853262"/>
              <a:gd name="T4" fmla="*/ 0 w 24406104"/>
              <a:gd name="T5" fmla="*/ 87 h 2853262"/>
              <a:gd name="T6" fmla="*/ 3816737 w 24406104"/>
              <a:gd name="T7" fmla="*/ 682 h 2853262"/>
              <a:gd name="T8" fmla="*/ 3816737 w 24406104"/>
              <a:gd name="T9" fmla="*/ 682 h 2853262"/>
              <a:gd name="T10" fmla="*/ 3828683 w 24406104"/>
              <a:gd name="T11" fmla="*/ 684 h 2853262"/>
              <a:gd name="T12" fmla="*/ 3847685 w 24406104"/>
              <a:gd name="T13" fmla="*/ 684 h 2853262"/>
              <a:gd name="T14" fmla="*/ 3860753 w 24406104"/>
              <a:gd name="T15" fmla="*/ 682 h 2853262"/>
              <a:gd name="T16" fmla="*/ 3860753 w 24406104"/>
              <a:gd name="T17" fmla="*/ 682 h 2853262"/>
              <a:gd name="T18" fmla="*/ 7677570 w 24406104"/>
              <a:gd name="T19" fmla="*/ 87 h 2853262"/>
              <a:gd name="T20" fmla="*/ 7677570 w 24406104"/>
              <a:gd name="T21" fmla="*/ 0 h 2853262"/>
              <a:gd name="T22" fmla="*/ 3838785 w 24406104"/>
              <a:gd name="T23" fmla="*/ 0 h 2853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406104" h="2853262">
                <a:moveTo>
                  <a:pt x="12203052" y="0"/>
                </a:moveTo>
                <a:lnTo>
                  <a:pt x="0" y="0"/>
                </a:lnTo>
                <a:lnTo>
                  <a:pt x="0" y="362438"/>
                </a:lnTo>
                <a:lnTo>
                  <a:pt x="12132964" y="2843432"/>
                </a:lnTo>
                <a:lnTo>
                  <a:pt x="12170940" y="2851079"/>
                </a:lnTo>
                <a:cubicBezTo>
                  <a:pt x="12187506" y="2853118"/>
                  <a:pt x="12208405" y="2854392"/>
                  <a:pt x="12231343" y="2851843"/>
                </a:cubicBezTo>
                <a:lnTo>
                  <a:pt x="12272887" y="2843432"/>
                </a:lnTo>
                <a:lnTo>
                  <a:pt x="24406104" y="362438"/>
                </a:lnTo>
                <a:lnTo>
                  <a:pt x="24406104" y="0"/>
                </a:lnTo>
                <a:lnTo>
                  <a:pt x="12203052" y="0"/>
                </a:lnTo>
                <a:close/>
              </a:path>
            </a:pathLst>
          </a:custGeom>
          <a:solidFill>
            <a:schemeClr val="tx2"/>
          </a:solidFill>
          <a:ln>
            <a:noFill/>
          </a:ln>
          <a:extLst>
            <a:ext uri="{91240B29-F687-4F45-9708-019B960494DF}">
              <a14:hiddenLine xmlns:a14="http://schemas.microsoft.com/office/drawing/2010/main" w="25483" cap="flat">
                <a:solidFill>
                  <a:srgbClr val="000000"/>
                </a:solidFill>
                <a:prstDash val="solid"/>
                <a:miter lim="800000"/>
                <a:headEnd/>
                <a:tailEnd/>
              </a14:hiddenLine>
            </a:ext>
          </a:extLst>
        </p:spPr>
        <p:txBody>
          <a:bodyPr anchor="ctr"/>
          <a:lstStyle/>
          <a:p>
            <a:endParaRPr lang="en-US"/>
          </a:p>
        </p:txBody>
      </p:sp>
      <p:pic>
        <p:nvPicPr>
          <p:cNvPr id="1036" name="Picture 2" descr="A picture containing text, clipart&#10;&#10;Description automatically generated">
            <a:extLst>
              <a:ext uri="{FF2B5EF4-FFF2-40B4-BE49-F238E27FC236}">
                <a16:creationId xmlns:a16="http://schemas.microsoft.com/office/drawing/2014/main" id="{01646685-4641-4550-4459-01E40B565853}"/>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7773988" y="884239"/>
            <a:ext cx="27559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24"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Lst>
  <p:hf hdr="0" ftr="0" dt="0"/>
  <p:txStyles>
    <p:titleStyle>
      <a:lvl1pPr algn="l" defTabSz="1370014" rtl="0" eaLnBrk="0" fontAlgn="base" hangingPunct="0">
        <a:lnSpc>
          <a:spcPct val="90000"/>
        </a:lnSpc>
        <a:spcBef>
          <a:spcPct val="0"/>
        </a:spcBef>
        <a:spcAft>
          <a:spcPct val="0"/>
        </a:spcAft>
        <a:defRPr sz="6500" b="1" kern="1200">
          <a:solidFill>
            <a:schemeClr val="tx1"/>
          </a:solidFill>
          <a:latin typeface="Roboto Slab" pitchFamily="2" charset="0"/>
          <a:ea typeface="Roboto Slab" pitchFamily="2" charset="0"/>
          <a:cs typeface="Roboto Slab" pitchFamily="2" charset="0"/>
        </a:defRPr>
      </a:lvl1pPr>
      <a:lvl2pPr algn="l" defTabSz="1370014" rtl="0" eaLnBrk="0" fontAlgn="base" hangingPunct="0">
        <a:lnSpc>
          <a:spcPct val="90000"/>
        </a:lnSpc>
        <a:spcBef>
          <a:spcPct val="0"/>
        </a:spcBef>
        <a:spcAft>
          <a:spcPct val="0"/>
        </a:spcAft>
        <a:defRPr sz="6500" b="1">
          <a:solidFill>
            <a:schemeClr val="tx1"/>
          </a:solidFill>
          <a:latin typeface="Roboto Slab" pitchFamily="2" charset="0"/>
          <a:ea typeface="Roboto Slab" pitchFamily="2" charset="0"/>
          <a:cs typeface="Roboto Slab" pitchFamily="2" charset="0"/>
        </a:defRPr>
      </a:lvl2pPr>
      <a:lvl3pPr algn="l" defTabSz="1370014" rtl="0" eaLnBrk="0" fontAlgn="base" hangingPunct="0">
        <a:lnSpc>
          <a:spcPct val="90000"/>
        </a:lnSpc>
        <a:spcBef>
          <a:spcPct val="0"/>
        </a:spcBef>
        <a:spcAft>
          <a:spcPct val="0"/>
        </a:spcAft>
        <a:defRPr sz="6500" b="1">
          <a:solidFill>
            <a:schemeClr val="tx1"/>
          </a:solidFill>
          <a:latin typeface="Roboto Slab" pitchFamily="2" charset="0"/>
          <a:ea typeface="Roboto Slab" pitchFamily="2" charset="0"/>
          <a:cs typeface="Roboto Slab" pitchFamily="2" charset="0"/>
        </a:defRPr>
      </a:lvl3pPr>
      <a:lvl4pPr algn="l" defTabSz="1370014" rtl="0" eaLnBrk="0" fontAlgn="base" hangingPunct="0">
        <a:lnSpc>
          <a:spcPct val="90000"/>
        </a:lnSpc>
        <a:spcBef>
          <a:spcPct val="0"/>
        </a:spcBef>
        <a:spcAft>
          <a:spcPct val="0"/>
        </a:spcAft>
        <a:defRPr sz="6500" b="1">
          <a:solidFill>
            <a:schemeClr val="tx1"/>
          </a:solidFill>
          <a:latin typeface="Roboto Slab" pitchFamily="2" charset="0"/>
          <a:ea typeface="Roboto Slab" pitchFamily="2" charset="0"/>
          <a:cs typeface="Roboto Slab" pitchFamily="2" charset="0"/>
        </a:defRPr>
      </a:lvl4pPr>
      <a:lvl5pPr algn="l" defTabSz="1370014" rtl="0" eaLnBrk="0" fontAlgn="base" hangingPunct="0">
        <a:lnSpc>
          <a:spcPct val="90000"/>
        </a:lnSpc>
        <a:spcBef>
          <a:spcPct val="0"/>
        </a:spcBef>
        <a:spcAft>
          <a:spcPct val="0"/>
        </a:spcAft>
        <a:defRPr sz="6500" b="1">
          <a:solidFill>
            <a:schemeClr val="tx1"/>
          </a:solidFill>
          <a:latin typeface="Roboto Slab" pitchFamily="2" charset="0"/>
          <a:ea typeface="Roboto Slab" pitchFamily="2" charset="0"/>
          <a:cs typeface="Roboto Slab" pitchFamily="2" charset="0"/>
        </a:defRPr>
      </a:lvl5pPr>
      <a:lvl6pPr marL="342992" algn="l" defTabSz="1370776" rtl="0" fontAlgn="base">
        <a:lnSpc>
          <a:spcPct val="90000"/>
        </a:lnSpc>
        <a:spcBef>
          <a:spcPct val="0"/>
        </a:spcBef>
        <a:spcAft>
          <a:spcPct val="0"/>
        </a:spcAft>
        <a:defRPr sz="6528">
          <a:solidFill>
            <a:schemeClr val="tx1"/>
          </a:solidFill>
          <a:latin typeface="Calibri Light" panose="020F0302020204030204" pitchFamily="34" charset="0"/>
        </a:defRPr>
      </a:lvl6pPr>
      <a:lvl7pPr marL="685984" algn="l" defTabSz="1370776" rtl="0" fontAlgn="base">
        <a:lnSpc>
          <a:spcPct val="90000"/>
        </a:lnSpc>
        <a:spcBef>
          <a:spcPct val="0"/>
        </a:spcBef>
        <a:spcAft>
          <a:spcPct val="0"/>
        </a:spcAft>
        <a:defRPr sz="6528">
          <a:solidFill>
            <a:schemeClr val="tx1"/>
          </a:solidFill>
          <a:latin typeface="Calibri Light" panose="020F0302020204030204" pitchFamily="34" charset="0"/>
        </a:defRPr>
      </a:lvl7pPr>
      <a:lvl8pPr marL="1028974" algn="l" defTabSz="1370776" rtl="0" fontAlgn="base">
        <a:lnSpc>
          <a:spcPct val="90000"/>
        </a:lnSpc>
        <a:spcBef>
          <a:spcPct val="0"/>
        </a:spcBef>
        <a:spcAft>
          <a:spcPct val="0"/>
        </a:spcAft>
        <a:defRPr sz="6528">
          <a:solidFill>
            <a:schemeClr val="tx1"/>
          </a:solidFill>
          <a:latin typeface="Calibri Light" panose="020F0302020204030204" pitchFamily="34" charset="0"/>
        </a:defRPr>
      </a:lvl8pPr>
      <a:lvl9pPr marL="1371966" algn="l" defTabSz="1370776" rtl="0" fontAlgn="base">
        <a:lnSpc>
          <a:spcPct val="90000"/>
        </a:lnSpc>
        <a:spcBef>
          <a:spcPct val="0"/>
        </a:spcBef>
        <a:spcAft>
          <a:spcPct val="0"/>
        </a:spcAft>
        <a:defRPr sz="6528">
          <a:solidFill>
            <a:schemeClr val="tx1"/>
          </a:solidFill>
          <a:latin typeface="Calibri Light" panose="020F0302020204030204" pitchFamily="34" charset="0"/>
        </a:defRPr>
      </a:lvl9pPr>
    </p:titleStyle>
    <p:bodyStyle>
      <a:lvl1pPr marL="341314" indent="-341314" algn="l" defTabSz="1370014" rtl="0" eaLnBrk="0" fontAlgn="base" hangingPunct="0">
        <a:lnSpc>
          <a:spcPct val="90000"/>
        </a:lnSpc>
        <a:spcBef>
          <a:spcPts val="1500"/>
        </a:spcBef>
        <a:spcAft>
          <a:spcPct val="0"/>
        </a:spcAft>
        <a:buFont typeface="Arial" panose="020B0604020202020204" pitchFamily="34" charset="0"/>
        <a:buChar char="•"/>
        <a:defRPr sz="4100" kern="12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027114" indent="-341314" algn="l" defTabSz="1370014" rtl="0" eaLnBrk="0" fontAlgn="base" hangingPunct="0">
        <a:lnSpc>
          <a:spcPct val="90000"/>
        </a:lnSpc>
        <a:spcBef>
          <a:spcPts val="750"/>
        </a:spcBef>
        <a:spcAft>
          <a:spcPct val="0"/>
        </a:spcAft>
        <a:buFont typeface="Arial" panose="020B0604020202020204" pitchFamily="34" charset="0"/>
        <a:buChar char="•"/>
        <a:defRPr sz="3500" kern="12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1712914" indent="-341314" algn="l" defTabSz="1370014" rtl="0" eaLnBrk="0" fontAlgn="base" hangingPunct="0">
        <a:lnSpc>
          <a:spcPct val="90000"/>
        </a:lnSpc>
        <a:spcBef>
          <a:spcPts val="750"/>
        </a:spcBef>
        <a:spcAft>
          <a:spcPct val="0"/>
        </a:spcAft>
        <a:buFont typeface="Arial" panose="020B0604020202020204" pitchFamily="34" charset="0"/>
        <a:buChar char="•"/>
        <a:defRPr sz="2900" kern="12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2398714" indent="-341314" algn="l" defTabSz="1370014" rtl="0" eaLnBrk="0" fontAlgn="base" hangingPunct="0">
        <a:lnSpc>
          <a:spcPct val="90000"/>
        </a:lnSpc>
        <a:spcBef>
          <a:spcPts val="750"/>
        </a:spcBef>
        <a:spcAft>
          <a:spcPct val="0"/>
        </a:spcAft>
        <a:buFont typeface="Arial" panose="020B0604020202020204" pitchFamily="34" charset="0"/>
        <a:buChar char="•"/>
        <a:defRPr sz="2600" kern="12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3084514" indent="-341314" algn="l" defTabSz="1370014" rtl="0" eaLnBrk="0" fontAlgn="base" hangingPunct="0">
        <a:lnSpc>
          <a:spcPct val="90000"/>
        </a:lnSpc>
        <a:spcBef>
          <a:spcPts val="750"/>
        </a:spcBef>
        <a:spcAft>
          <a:spcPct val="0"/>
        </a:spcAft>
        <a:buFont typeface="Arial" panose="020B0604020202020204" pitchFamily="34" charset="0"/>
        <a:buChar char="•"/>
        <a:defRPr sz="2600" kern="12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3771964" indent="-342906" algn="l" defTabSz="137162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74" indent="-342906" algn="l" defTabSz="137162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86" indent="-342906" algn="l" defTabSz="137162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98" indent="-342906" algn="l" defTabSz="137162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24" rtl="0" eaLnBrk="1" latinLnBrk="0" hangingPunct="1">
        <a:defRPr sz="2700" kern="1200">
          <a:solidFill>
            <a:schemeClr val="tx1"/>
          </a:solidFill>
          <a:latin typeface="+mn-lt"/>
          <a:ea typeface="+mn-ea"/>
          <a:cs typeface="+mn-cs"/>
        </a:defRPr>
      </a:lvl1pPr>
      <a:lvl2pPr marL="685812" algn="l" defTabSz="1371624" rtl="0" eaLnBrk="1" latinLnBrk="0" hangingPunct="1">
        <a:defRPr sz="2700" kern="1200">
          <a:solidFill>
            <a:schemeClr val="tx1"/>
          </a:solidFill>
          <a:latin typeface="+mn-lt"/>
          <a:ea typeface="+mn-ea"/>
          <a:cs typeface="+mn-cs"/>
        </a:defRPr>
      </a:lvl2pPr>
      <a:lvl3pPr marL="1371624" algn="l" defTabSz="1371624" rtl="0" eaLnBrk="1" latinLnBrk="0" hangingPunct="1">
        <a:defRPr sz="2700" kern="1200">
          <a:solidFill>
            <a:schemeClr val="tx1"/>
          </a:solidFill>
          <a:latin typeface="+mn-lt"/>
          <a:ea typeface="+mn-ea"/>
          <a:cs typeface="+mn-cs"/>
        </a:defRPr>
      </a:lvl3pPr>
      <a:lvl4pPr marL="2057434" algn="l" defTabSz="1371624" rtl="0" eaLnBrk="1" latinLnBrk="0" hangingPunct="1">
        <a:defRPr sz="2700" kern="1200">
          <a:solidFill>
            <a:schemeClr val="tx1"/>
          </a:solidFill>
          <a:latin typeface="+mn-lt"/>
          <a:ea typeface="+mn-ea"/>
          <a:cs typeface="+mn-cs"/>
        </a:defRPr>
      </a:lvl4pPr>
      <a:lvl5pPr marL="2743246" algn="l" defTabSz="1371624" rtl="0" eaLnBrk="1" latinLnBrk="0" hangingPunct="1">
        <a:defRPr sz="2700" kern="1200">
          <a:solidFill>
            <a:schemeClr val="tx1"/>
          </a:solidFill>
          <a:latin typeface="+mn-lt"/>
          <a:ea typeface="+mn-ea"/>
          <a:cs typeface="+mn-cs"/>
        </a:defRPr>
      </a:lvl5pPr>
      <a:lvl6pPr marL="3429058" algn="l" defTabSz="1371624" rtl="0" eaLnBrk="1" latinLnBrk="0" hangingPunct="1">
        <a:defRPr sz="2700" kern="1200">
          <a:solidFill>
            <a:schemeClr val="tx1"/>
          </a:solidFill>
          <a:latin typeface="+mn-lt"/>
          <a:ea typeface="+mn-ea"/>
          <a:cs typeface="+mn-cs"/>
        </a:defRPr>
      </a:lvl6pPr>
      <a:lvl7pPr marL="4114868" algn="l" defTabSz="1371624" rtl="0" eaLnBrk="1" latinLnBrk="0" hangingPunct="1">
        <a:defRPr sz="2700" kern="1200">
          <a:solidFill>
            <a:schemeClr val="tx1"/>
          </a:solidFill>
          <a:latin typeface="+mn-lt"/>
          <a:ea typeface="+mn-ea"/>
          <a:cs typeface="+mn-cs"/>
        </a:defRPr>
      </a:lvl7pPr>
      <a:lvl8pPr marL="4800680" algn="l" defTabSz="1371624" rtl="0" eaLnBrk="1" latinLnBrk="0" hangingPunct="1">
        <a:defRPr sz="2700" kern="1200">
          <a:solidFill>
            <a:schemeClr val="tx1"/>
          </a:solidFill>
          <a:latin typeface="+mn-lt"/>
          <a:ea typeface="+mn-ea"/>
          <a:cs typeface="+mn-cs"/>
        </a:defRPr>
      </a:lvl8pPr>
      <a:lvl9pPr marL="5486492" algn="l" defTabSz="1371624"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53565A"/>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5DAFB47-1A56-43E5-2B34-8C2275394BD5}"/>
              </a:ext>
            </a:extLst>
          </p:cNvPr>
          <p:cNvSpPr/>
          <p:nvPr userDrawn="1"/>
        </p:nvSpPr>
        <p:spPr>
          <a:xfrm>
            <a:off x="-17464" y="12834938"/>
            <a:ext cx="18303876" cy="8921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4BF59C85-51E2-B668-97A5-6796462E0BFB}"/>
              </a:ext>
            </a:extLst>
          </p:cNvPr>
          <p:cNvSpPr/>
          <p:nvPr userDrawn="1"/>
        </p:nvSpPr>
        <p:spPr>
          <a:xfrm>
            <a:off x="0" y="6351"/>
            <a:ext cx="18303876" cy="2139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 name="Title Placeholder 1">
            <a:extLst>
              <a:ext uri="{FF2B5EF4-FFF2-40B4-BE49-F238E27FC236}">
                <a16:creationId xmlns:a16="http://schemas.microsoft.com/office/drawing/2014/main" id="{FA2A1E67-0E7C-DA7E-E9F7-5BB1D743037F}"/>
              </a:ext>
            </a:extLst>
          </p:cNvPr>
          <p:cNvSpPr>
            <a:spLocks noGrp="1" noChangeArrowheads="1"/>
          </p:cNvSpPr>
          <p:nvPr>
            <p:ph type="title"/>
          </p:nvPr>
        </p:nvSpPr>
        <p:spPr bwMode="auto">
          <a:xfrm>
            <a:off x="1257300" y="2805115"/>
            <a:ext cx="15773400" cy="265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a:extLst>
              <a:ext uri="{FF2B5EF4-FFF2-40B4-BE49-F238E27FC236}">
                <a16:creationId xmlns:a16="http://schemas.microsoft.com/office/drawing/2014/main" id="{A57AD871-5609-FF14-8347-AD57B157BC20}"/>
              </a:ext>
            </a:extLst>
          </p:cNvPr>
          <p:cNvSpPr>
            <a:spLocks noGrp="1" noChangeArrowheads="1"/>
          </p:cNvSpPr>
          <p:nvPr>
            <p:ph type="body" idx="1"/>
          </p:nvPr>
        </p:nvSpPr>
        <p:spPr bwMode="auto">
          <a:xfrm>
            <a:off x="1257300" y="4824415"/>
            <a:ext cx="15773400" cy="783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 name="Graphic 13">
            <a:extLst>
              <a:ext uri="{FF2B5EF4-FFF2-40B4-BE49-F238E27FC236}">
                <a16:creationId xmlns:a16="http://schemas.microsoft.com/office/drawing/2014/main" id="{26979B3A-A676-9C5E-DBA2-3948E8958C63}"/>
              </a:ext>
            </a:extLst>
          </p:cNvPr>
          <p:cNvSpPr/>
          <p:nvPr userDrawn="1"/>
        </p:nvSpPr>
        <p:spPr>
          <a:xfrm>
            <a:off x="-3175" y="12834939"/>
            <a:ext cx="18268950" cy="728662"/>
          </a:xfrm>
          <a:custGeom>
            <a:avLst/>
            <a:gdLst>
              <a:gd name="connsiteX0" fmla="*/ 12203052 w 24406104"/>
              <a:gd name="connsiteY0" fmla="*/ 0 h 2853262"/>
              <a:gd name="connsiteX1" fmla="*/ 0 w 24406104"/>
              <a:gd name="connsiteY1" fmla="*/ 0 h 2853262"/>
              <a:gd name="connsiteX2" fmla="*/ 0 w 24406104"/>
              <a:gd name="connsiteY2" fmla="*/ 362438 h 2853262"/>
              <a:gd name="connsiteX3" fmla="*/ 12132964 w 24406104"/>
              <a:gd name="connsiteY3" fmla="*/ 2843432 h 2853262"/>
              <a:gd name="connsiteX4" fmla="*/ 12132964 w 24406104"/>
              <a:gd name="connsiteY4" fmla="*/ 2843432 h 2853262"/>
              <a:gd name="connsiteX5" fmla="*/ 12170940 w 24406104"/>
              <a:gd name="connsiteY5" fmla="*/ 2851079 h 2853262"/>
              <a:gd name="connsiteX6" fmla="*/ 12231343 w 24406104"/>
              <a:gd name="connsiteY6" fmla="*/ 2851843 h 2853262"/>
              <a:gd name="connsiteX7" fmla="*/ 12272887 w 24406104"/>
              <a:gd name="connsiteY7" fmla="*/ 2843432 h 2853262"/>
              <a:gd name="connsiteX8" fmla="*/ 12272887 w 24406104"/>
              <a:gd name="connsiteY8" fmla="*/ 2843432 h 2853262"/>
              <a:gd name="connsiteX9" fmla="*/ 24406104 w 24406104"/>
              <a:gd name="connsiteY9" fmla="*/ 362438 h 2853262"/>
              <a:gd name="connsiteX10" fmla="*/ 24406104 w 24406104"/>
              <a:gd name="connsiteY10" fmla="*/ 0 h 2853262"/>
              <a:gd name="connsiteX11" fmla="*/ 12203052 w 24406104"/>
              <a:gd name="connsiteY11" fmla="*/ 0 h 285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06104" h="2853262">
                <a:moveTo>
                  <a:pt x="12203052" y="0"/>
                </a:moveTo>
                <a:lnTo>
                  <a:pt x="0" y="0"/>
                </a:lnTo>
                <a:lnTo>
                  <a:pt x="0" y="362438"/>
                </a:lnTo>
                <a:lnTo>
                  <a:pt x="12132964" y="2843432"/>
                </a:lnTo>
                <a:lnTo>
                  <a:pt x="12132964" y="2843432"/>
                </a:lnTo>
                <a:lnTo>
                  <a:pt x="12170940" y="2851079"/>
                </a:lnTo>
                <a:cubicBezTo>
                  <a:pt x="12187506" y="2853118"/>
                  <a:pt x="12208405" y="2854392"/>
                  <a:pt x="12231343" y="2851843"/>
                </a:cubicBezTo>
                <a:lnTo>
                  <a:pt x="12272887" y="2843432"/>
                </a:lnTo>
                <a:lnTo>
                  <a:pt x="12272887" y="2843432"/>
                </a:lnTo>
                <a:lnTo>
                  <a:pt x="24406104" y="362438"/>
                </a:lnTo>
                <a:lnTo>
                  <a:pt x="24406104" y="0"/>
                </a:lnTo>
                <a:lnTo>
                  <a:pt x="12203052" y="0"/>
                </a:lnTo>
                <a:close/>
              </a:path>
            </a:pathLst>
          </a:custGeom>
          <a:solidFill>
            <a:schemeClr val="accent4"/>
          </a:solidFill>
          <a:ln w="25483" cap="flat">
            <a:noFill/>
            <a:prstDash val="solid"/>
            <a:miter/>
          </a:ln>
        </p:spPr>
        <p:txBody>
          <a:bodyPr anchor="ctr"/>
          <a:lstStyle/>
          <a:p>
            <a:pPr>
              <a:defRPr/>
            </a:pPr>
            <a:endParaRPr lang="en-US"/>
          </a:p>
        </p:txBody>
      </p:sp>
      <p:sp>
        <p:nvSpPr>
          <p:cNvPr id="6" name="Slide Number Placeholder 5">
            <a:extLst>
              <a:ext uri="{FF2B5EF4-FFF2-40B4-BE49-F238E27FC236}">
                <a16:creationId xmlns:a16="http://schemas.microsoft.com/office/drawing/2014/main" id="{C0476F04-F092-6CFB-4B73-57FAB8AC018D}"/>
              </a:ext>
            </a:extLst>
          </p:cNvPr>
          <p:cNvSpPr>
            <a:spLocks noGrp="1"/>
          </p:cNvSpPr>
          <p:nvPr>
            <p:ph type="sldNum" sz="quarter" idx="4"/>
          </p:nvPr>
        </p:nvSpPr>
        <p:spPr>
          <a:xfrm>
            <a:off x="8096250" y="12833351"/>
            <a:ext cx="2109788" cy="73025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726" b="1">
                <a:solidFill>
                  <a:schemeClr val="bg1"/>
                </a:solidFill>
                <a:latin typeface="PT Sans" panose="020B0503020203020204" pitchFamily="34" charset="0"/>
                <a:ea typeface="PT Sans" panose="020B0503020203020204" pitchFamily="34" charset="0"/>
              </a:defRPr>
            </a:lvl1pPr>
          </a:lstStyle>
          <a:p>
            <a:pPr>
              <a:defRPr/>
            </a:pPr>
            <a:fld id="{9A330C51-24DF-45AA-A6AC-0AB9B5D5BD8D}" type="slidenum">
              <a:rPr lang="en-US" altLang="en-US"/>
              <a:pPr>
                <a:defRPr/>
              </a:pPr>
              <a:t>‹#›</a:t>
            </a:fld>
            <a:endParaRPr lang="en-US" altLang="en-US"/>
          </a:p>
        </p:txBody>
      </p:sp>
      <p:pic>
        <p:nvPicPr>
          <p:cNvPr id="2056" name="Picture 4">
            <a:extLst>
              <a:ext uri="{FF2B5EF4-FFF2-40B4-BE49-F238E27FC236}">
                <a16:creationId xmlns:a16="http://schemas.microsoft.com/office/drawing/2014/main" id="{0A72776D-F64F-BBA4-E0C5-B3EC838AF03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04189" y="1001715"/>
            <a:ext cx="2079626" cy="50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D4D7DA0A-6C26-EF0F-07CF-06F818251D79}"/>
              </a:ext>
            </a:extLst>
          </p:cNvPr>
          <p:cNvSpPr txBox="1"/>
          <p:nvPr userDrawn="1"/>
        </p:nvSpPr>
        <p:spPr>
          <a:xfrm>
            <a:off x="1" y="407988"/>
            <a:ext cx="18268950" cy="369332"/>
          </a:xfrm>
          <a:prstGeom prst="rect">
            <a:avLst/>
          </a:prstGeom>
          <a:noFill/>
        </p:spPr>
        <p:txBody>
          <a:bodyPr>
            <a:spAutoFit/>
          </a:bodyPr>
          <a:lstStyle/>
          <a:p>
            <a:pPr algn="ctr">
              <a:defRPr/>
            </a:pPr>
            <a:r>
              <a:rPr lang="en-US" b="1" spc="1126">
                <a:solidFill>
                  <a:schemeClr val="bg1"/>
                </a:solidFill>
                <a:latin typeface="PT Sans" panose="020B0503020203020204" pitchFamily="34" charset="0"/>
                <a:ea typeface="PT Sans" panose="020B0503020203020204" pitchFamily="34" charset="0"/>
              </a:rPr>
              <a:t>IOWA DEPARTMENT OF TRANSPORTATION</a:t>
            </a:r>
          </a:p>
        </p:txBody>
      </p:sp>
      <p:pic>
        <p:nvPicPr>
          <p:cNvPr id="2058" name="Picture 23">
            <a:extLst>
              <a:ext uri="{FF2B5EF4-FFF2-40B4-BE49-F238E27FC236}">
                <a16:creationId xmlns:a16="http://schemas.microsoft.com/office/drawing/2014/main" id="{161F4675-B8FA-19FE-38BA-98CBAA0D23A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4891" b="34891"/>
          <a:stretch>
            <a:fillRect/>
          </a:stretch>
        </p:blipFill>
        <p:spPr bwMode="auto">
          <a:xfrm>
            <a:off x="0" y="6351"/>
            <a:ext cx="6569076"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6">
            <a:extLst>
              <a:ext uri="{FF2B5EF4-FFF2-40B4-BE49-F238E27FC236}">
                <a16:creationId xmlns:a16="http://schemas.microsoft.com/office/drawing/2014/main" id="{AD8FB425-C4F2-7742-65C3-D5C1AA38FA0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t="34891" b="34891"/>
          <a:stretch>
            <a:fillRect/>
          </a:stretch>
        </p:blipFill>
        <p:spPr bwMode="auto">
          <a:xfrm>
            <a:off x="11734800" y="6351"/>
            <a:ext cx="6569076"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Graphic 13">
            <a:extLst>
              <a:ext uri="{FF2B5EF4-FFF2-40B4-BE49-F238E27FC236}">
                <a16:creationId xmlns:a16="http://schemas.microsoft.com/office/drawing/2014/main" id="{2A48F16E-B4C8-8DAF-31F8-2CFC87891C27}"/>
              </a:ext>
            </a:extLst>
          </p:cNvPr>
          <p:cNvSpPr>
            <a:spLocks/>
          </p:cNvSpPr>
          <p:nvPr userDrawn="1"/>
        </p:nvSpPr>
        <p:spPr bwMode="auto">
          <a:xfrm rot="10800000">
            <a:off x="3176" y="1435100"/>
            <a:ext cx="18300700" cy="711200"/>
          </a:xfrm>
          <a:custGeom>
            <a:avLst/>
            <a:gdLst>
              <a:gd name="T0" fmla="*/ 3853556 w 24406104"/>
              <a:gd name="T1" fmla="*/ 0 h 2853262"/>
              <a:gd name="T2" fmla="*/ 0 w 24406104"/>
              <a:gd name="T3" fmla="*/ 0 h 2853262"/>
              <a:gd name="T4" fmla="*/ 0 w 24406104"/>
              <a:gd name="T5" fmla="*/ 87 h 2853262"/>
              <a:gd name="T6" fmla="*/ 3831424 w 24406104"/>
              <a:gd name="T7" fmla="*/ 682 h 2853262"/>
              <a:gd name="T8" fmla="*/ 3831424 w 24406104"/>
              <a:gd name="T9" fmla="*/ 682 h 2853262"/>
              <a:gd name="T10" fmla="*/ 3843416 w 24406104"/>
              <a:gd name="T11" fmla="*/ 684 h 2853262"/>
              <a:gd name="T12" fmla="*/ 3862491 w 24406104"/>
              <a:gd name="T13" fmla="*/ 684 h 2853262"/>
              <a:gd name="T14" fmla="*/ 3875610 w 24406104"/>
              <a:gd name="T15" fmla="*/ 682 h 2853262"/>
              <a:gd name="T16" fmla="*/ 3875610 w 24406104"/>
              <a:gd name="T17" fmla="*/ 682 h 2853262"/>
              <a:gd name="T18" fmla="*/ 7707114 w 24406104"/>
              <a:gd name="T19" fmla="*/ 87 h 2853262"/>
              <a:gd name="T20" fmla="*/ 7707114 w 24406104"/>
              <a:gd name="T21" fmla="*/ 0 h 2853262"/>
              <a:gd name="T22" fmla="*/ 3853556 w 24406104"/>
              <a:gd name="T23" fmla="*/ 0 h 2853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406104" h="2853262">
                <a:moveTo>
                  <a:pt x="12203052" y="0"/>
                </a:moveTo>
                <a:lnTo>
                  <a:pt x="0" y="0"/>
                </a:lnTo>
                <a:lnTo>
                  <a:pt x="0" y="362438"/>
                </a:lnTo>
                <a:lnTo>
                  <a:pt x="12132964" y="2843432"/>
                </a:lnTo>
                <a:lnTo>
                  <a:pt x="12170940" y="2851079"/>
                </a:lnTo>
                <a:cubicBezTo>
                  <a:pt x="12187506" y="2853118"/>
                  <a:pt x="12208405" y="2854392"/>
                  <a:pt x="12231343" y="2851843"/>
                </a:cubicBezTo>
                <a:lnTo>
                  <a:pt x="12272887" y="2843432"/>
                </a:lnTo>
                <a:lnTo>
                  <a:pt x="24406104" y="362438"/>
                </a:lnTo>
                <a:lnTo>
                  <a:pt x="24406104" y="0"/>
                </a:lnTo>
                <a:lnTo>
                  <a:pt x="12203052" y="0"/>
                </a:lnTo>
                <a:close/>
              </a:path>
            </a:pathLst>
          </a:custGeom>
          <a:solidFill>
            <a:schemeClr val="tx2"/>
          </a:solidFill>
          <a:ln>
            <a:noFill/>
          </a:ln>
          <a:extLst>
            <a:ext uri="{91240B29-F687-4F45-9708-019B960494DF}">
              <a14:hiddenLine xmlns:a14="http://schemas.microsoft.com/office/drawing/2010/main" w="25483" cap="flat">
                <a:solidFill>
                  <a:srgbClr val="000000"/>
                </a:solidFill>
                <a:prstDash val="solid"/>
                <a:miter lim="800000"/>
                <a:headEnd/>
                <a:tailEnd/>
              </a14:hiddenLine>
            </a:ext>
          </a:extLst>
        </p:spPr>
        <p:txBody>
          <a:bodyPr anchor="ctr"/>
          <a:lstStyle/>
          <a:p>
            <a:endParaRPr lang="en-US"/>
          </a:p>
        </p:txBody>
      </p:sp>
    </p:spTree>
  </p:cSld>
  <p:clrMap bg1="lt1" tx1="dk1" bg2="lt2" tx2="dk2" accent1="accent1" accent2="accent2" accent3="accent3" accent4="accent4" accent5="accent5" accent6="accent6" hlink="hlink" folHlink="folHlink"/>
  <p:sldLayoutIdLst>
    <p:sldLayoutId id="2147484022" r:id="rId1"/>
  </p:sldLayoutIdLst>
  <p:hf hdr="0" ftr="0" dt="0"/>
  <p:txStyles>
    <p:titleStyle>
      <a:lvl1pPr algn="l" defTabSz="1370014" rtl="0" eaLnBrk="0" fontAlgn="base" hangingPunct="0">
        <a:lnSpc>
          <a:spcPct val="90000"/>
        </a:lnSpc>
        <a:spcBef>
          <a:spcPct val="0"/>
        </a:spcBef>
        <a:spcAft>
          <a:spcPct val="0"/>
        </a:spcAft>
        <a:defRPr sz="6500" b="1" kern="1200">
          <a:solidFill>
            <a:schemeClr val="bg1"/>
          </a:solidFill>
          <a:latin typeface="Roboto Slab" pitchFamily="2" charset="0"/>
          <a:ea typeface="Roboto Slab" pitchFamily="2" charset="0"/>
          <a:cs typeface="Roboto Slab" pitchFamily="2" charset="0"/>
        </a:defRPr>
      </a:lvl1pPr>
      <a:lvl2pPr algn="l" defTabSz="1370014" rtl="0" eaLnBrk="0" fontAlgn="base" hangingPunct="0">
        <a:lnSpc>
          <a:spcPct val="90000"/>
        </a:lnSpc>
        <a:spcBef>
          <a:spcPct val="0"/>
        </a:spcBef>
        <a:spcAft>
          <a:spcPct val="0"/>
        </a:spcAft>
        <a:defRPr sz="6500" b="1">
          <a:solidFill>
            <a:schemeClr val="bg1"/>
          </a:solidFill>
          <a:latin typeface="Roboto Slab" pitchFamily="2" charset="0"/>
          <a:ea typeface="Roboto Slab" pitchFamily="2" charset="0"/>
          <a:cs typeface="Roboto Slab" pitchFamily="2" charset="0"/>
        </a:defRPr>
      </a:lvl2pPr>
      <a:lvl3pPr algn="l" defTabSz="1370014" rtl="0" eaLnBrk="0" fontAlgn="base" hangingPunct="0">
        <a:lnSpc>
          <a:spcPct val="90000"/>
        </a:lnSpc>
        <a:spcBef>
          <a:spcPct val="0"/>
        </a:spcBef>
        <a:spcAft>
          <a:spcPct val="0"/>
        </a:spcAft>
        <a:defRPr sz="6500" b="1">
          <a:solidFill>
            <a:schemeClr val="bg1"/>
          </a:solidFill>
          <a:latin typeface="Roboto Slab" pitchFamily="2" charset="0"/>
          <a:ea typeface="Roboto Slab" pitchFamily="2" charset="0"/>
          <a:cs typeface="Roboto Slab" pitchFamily="2" charset="0"/>
        </a:defRPr>
      </a:lvl3pPr>
      <a:lvl4pPr algn="l" defTabSz="1370014" rtl="0" eaLnBrk="0" fontAlgn="base" hangingPunct="0">
        <a:lnSpc>
          <a:spcPct val="90000"/>
        </a:lnSpc>
        <a:spcBef>
          <a:spcPct val="0"/>
        </a:spcBef>
        <a:spcAft>
          <a:spcPct val="0"/>
        </a:spcAft>
        <a:defRPr sz="6500" b="1">
          <a:solidFill>
            <a:schemeClr val="bg1"/>
          </a:solidFill>
          <a:latin typeface="Roboto Slab" pitchFamily="2" charset="0"/>
          <a:ea typeface="Roboto Slab" pitchFamily="2" charset="0"/>
          <a:cs typeface="Roboto Slab" pitchFamily="2" charset="0"/>
        </a:defRPr>
      </a:lvl4pPr>
      <a:lvl5pPr algn="l" defTabSz="1370014" rtl="0" eaLnBrk="0" fontAlgn="base" hangingPunct="0">
        <a:lnSpc>
          <a:spcPct val="90000"/>
        </a:lnSpc>
        <a:spcBef>
          <a:spcPct val="0"/>
        </a:spcBef>
        <a:spcAft>
          <a:spcPct val="0"/>
        </a:spcAft>
        <a:defRPr sz="6500" b="1">
          <a:solidFill>
            <a:schemeClr val="bg1"/>
          </a:solidFill>
          <a:latin typeface="Roboto Slab" pitchFamily="2" charset="0"/>
          <a:ea typeface="Roboto Slab" pitchFamily="2" charset="0"/>
          <a:cs typeface="Roboto Slab" pitchFamily="2" charset="0"/>
        </a:defRPr>
      </a:lvl5pPr>
      <a:lvl6pPr marL="342992" algn="l" defTabSz="1370776" rtl="0" fontAlgn="base">
        <a:lnSpc>
          <a:spcPct val="90000"/>
        </a:lnSpc>
        <a:spcBef>
          <a:spcPct val="0"/>
        </a:spcBef>
        <a:spcAft>
          <a:spcPct val="0"/>
        </a:spcAft>
        <a:defRPr sz="6528">
          <a:solidFill>
            <a:schemeClr val="tx1"/>
          </a:solidFill>
          <a:latin typeface="Calibri Light" panose="020F0302020204030204" pitchFamily="34" charset="0"/>
        </a:defRPr>
      </a:lvl6pPr>
      <a:lvl7pPr marL="685984" algn="l" defTabSz="1370776" rtl="0" fontAlgn="base">
        <a:lnSpc>
          <a:spcPct val="90000"/>
        </a:lnSpc>
        <a:spcBef>
          <a:spcPct val="0"/>
        </a:spcBef>
        <a:spcAft>
          <a:spcPct val="0"/>
        </a:spcAft>
        <a:defRPr sz="6528">
          <a:solidFill>
            <a:schemeClr val="tx1"/>
          </a:solidFill>
          <a:latin typeface="Calibri Light" panose="020F0302020204030204" pitchFamily="34" charset="0"/>
        </a:defRPr>
      </a:lvl7pPr>
      <a:lvl8pPr marL="1028974" algn="l" defTabSz="1370776" rtl="0" fontAlgn="base">
        <a:lnSpc>
          <a:spcPct val="90000"/>
        </a:lnSpc>
        <a:spcBef>
          <a:spcPct val="0"/>
        </a:spcBef>
        <a:spcAft>
          <a:spcPct val="0"/>
        </a:spcAft>
        <a:defRPr sz="6528">
          <a:solidFill>
            <a:schemeClr val="tx1"/>
          </a:solidFill>
          <a:latin typeface="Calibri Light" panose="020F0302020204030204" pitchFamily="34" charset="0"/>
        </a:defRPr>
      </a:lvl8pPr>
      <a:lvl9pPr marL="1371966" algn="l" defTabSz="1370776" rtl="0" fontAlgn="base">
        <a:lnSpc>
          <a:spcPct val="90000"/>
        </a:lnSpc>
        <a:spcBef>
          <a:spcPct val="0"/>
        </a:spcBef>
        <a:spcAft>
          <a:spcPct val="0"/>
        </a:spcAft>
        <a:defRPr sz="6528">
          <a:solidFill>
            <a:schemeClr val="tx1"/>
          </a:solidFill>
          <a:latin typeface="Calibri Light" panose="020F0302020204030204" pitchFamily="34" charset="0"/>
        </a:defRPr>
      </a:lvl9pPr>
    </p:titleStyle>
    <p:bodyStyle>
      <a:lvl1pPr marL="341314" indent="-341314" algn="l" defTabSz="1370014" rtl="0" eaLnBrk="0" fontAlgn="base" hangingPunct="0">
        <a:lnSpc>
          <a:spcPct val="90000"/>
        </a:lnSpc>
        <a:spcBef>
          <a:spcPts val="1500"/>
        </a:spcBef>
        <a:spcAft>
          <a:spcPct val="0"/>
        </a:spcAft>
        <a:buFont typeface="Arial" panose="020B0604020202020204" pitchFamily="34" charset="0"/>
        <a:buChar char="•"/>
        <a:defRPr sz="4100" kern="1200">
          <a:solidFill>
            <a:schemeClr val="bg1"/>
          </a:solidFill>
          <a:latin typeface="PT Sans" panose="020B0503020203020204" pitchFamily="34" charset="0"/>
          <a:ea typeface="PT Sans" panose="020B0503020203020204" pitchFamily="34" charset="0"/>
          <a:cs typeface="PT Sans" panose="020B0503020203020204" pitchFamily="34" charset="0"/>
        </a:defRPr>
      </a:lvl1pPr>
      <a:lvl2pPr marL="1027114" indent="-341314" algn="l" defTabSz="1370014" rtl="0" eaLnBrk="0" fontAlgn="base" hangingPunct="0">
        <a:lnSpc>
          <a:spcPct val="90000"/>
        </a:lnSpc>
        <a:spcBef>
          <a:spcPts val="750"/>
        </a:spcBef>
        <a:spcAft>
          <a:spcPct val="0"/>
        </a:spcAft>
        <a:buFont typeface="Arial" panose="020B0604020202020204" pitchFamily="34" charset="0"/>
        <a:buChar char="•"/>
        <a:defRPr sz="3500" kern="1200">
          <a:solidFill>
            <a:schemeClr val="bg1"/>
          </a:solidFill>
          <a:latin typeface="PT Sans" panose="020B0503020203020204" pitchFamily="34" charset="0"/>
          <a:ea typeface="PT Sans" panose="020B0503020203020204" pitchFamily="34" charset="0"/>
          <a:cs typeface="PT Sans" panose="020B0503020203020204" pitchFamily="34" charset="0"/>
        </a:defRPr>
      </a:lvl2pPr>
      <a:lvl3pPr marL="1712914" indent="-341314" algn="l" defTabSz="1370014" rtl="0" eaLnBrk="0" fontAlgn="base" hangingPunct="0">
        <a:lnSpc>
          <a:spcPct val="90000"/>
        </a:lnSpc>
        <a:spcBef>
          <a:spcPts val="750"/>
        </a:spcBef>
        <a:spcAft>
          <a:spcPct val="0"/>
        </a:spcAft>
        <a:buFont typeface="Arial" panose="020B0604020202020204" pitchFamily="34" charset="0"/>
        <a:buChar char="•"/>
        <a:defRPr sz="2900" kern="1200">
          <a:solidFill>
            <a:schemeClr val="bg1"/>
          </a:solidFill>
          <a:latin typeface="PT Sans" panose="020B0503020203020204" pitchFamily="34" charset="0"/>
          <a:ea typeface="PT Sans" panose="020B0503020203020204" pitchFamily="34" charset="0"/>
          <a:cs typeface="PT Sans" panose="020B0503020203020204" pitchFamily="34" charset="0"/>
        </a:defRPr>
      </a:lvl3pPr>
      <a:lvl4pPr marL="2398714" indent="-341314" algn="l" defTabSz="1370014" rtl="0" eaLnBrk="0" fontAlgn="base" hangingPunct="0">
        <a:lnSpc>
          <a:spcPct val="90000"/>
        </a:lnSpc>
        <a:spcBef>
          <a:spcPts val="750"/>
        </a:spcBef>
        <a:spcAft>
          <a:spcPct val="0"/>
        </a:spcAft>
        <a:buFont typeface="Arial" panose="020B0604020202020204" pitchFamily="34" charset="0"/>
        <a:buChar char="•"/>
        <a:defRPr sz="2600" kern="1200">
          <a:solidFill>
            <a:schemeClr val="bg1"/>
          </a:solidFill>
          <a:latin typeface="PT Sans" panose="020B0503020203020204" pitchFamily="34" charset="0"/>
          <a:ea typeface="PT Sans" panose="020B0503020203020204" pitchFamily="34" charset="0"/>
          <a:cs typeface="PT Sans" panose="020B0503020203020204" pitchFamily="34" charset="0"/>
        </a:defRPr>
      </a:lvl4pPr>
      <a:lvl5pPr marL="3084514" indent="-341314" algn="l" defTabSz="1370014" rtl="0" eaLnBrk="0" fontAlgn="base" hangingPunct="0">
        <a:lnSpc>
          <a:spcPct val="90000"/>
        </a:lnSpc>
        <a:spcBef>
          <a:spcPts val="750"/>
        </a:spcBef>
        <a:spcAft>
          <a:spcPct val="0"/>
        </a:spcAft>
        <a:buFont typeface="Arial" panose="020B0604020202020204" pitchFamily="34" charset="0"/>
        <a:buChar char="•"/>
        <a:defRPr sz="2600" kern="1200">
          <a:solidFill>
            <a:schemeClr val="bg1"/>
          </a:solidFill>
          <a:latin typeface="PT Sans" panose="020B0503020203020204" pitchFamily="34" charset="0"/>
          <a:ea typeface="PT Sans" panose="020B0503020203020204" pitchFamily="34" charset="0"/>
          <a:cs typeface="PT Sans" panose="020B0503020203020204" pitchFamily="34" charset="0"/>
        </a:defRPr>
      </a:lvl5pPr>
      <a:lvl6pPr marL="3771964" indent="-342906" algn="l" defTabSz="137162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74" indent="-342906" algn="l" defTabSz="137162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86" indent="-342906" algn="l" defTabSz="137162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98" indent="-342906" algn="l" defTabSz="137162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24" rtl="0" eaLnBrk="1" latinLnBrk="0" hangingPunct="1">
        <a:defRPr sz="2700" kern="1200">
          <a:solidFill>
            <a:schemeClr val="tx1"/>
          </a:solidFill>
          <a:latin typeface="+mn-lt"/>
          <a:ea typeface="+mn-ea"/>
          <a:cs typeface="+mn-cs"/>
        </a:defRPr>
      </a:lvl1pPr>
      <a:lvl2pPr marL="685812" algn="l" defTabSz="1371624" rtl="0" eaLnBrk="1" latinLnBrk="0" hangingPunct="1">
        <a:defRPr sz="2700" kern="1200">
          <a:solidFill>
            <a:schemeClr val="tx1"/>
          </a:solidFill>
          <a:latin typeface="+mn-lt"/>
          <a:ea typeface="+mn-ea"/>
          <a:cs typeface="+mn-cs"/>
        </a:defRPr>
      </a:lvl2pPr>
      <a:lvl3pPr marL="1371624" algn="l" defTabSz="1371624" rtl="0" eaLnBrk="1" latinLnBrk="0" hangingPunct="1">
        <a:defRPr sz="2700" kern="1200">
          <a:solidFill>
            <a:schemeClr val="tx1"/>
          </a:solidFill>
          <a:latin typeface="+mn-lt"/>
          <a:ea typeface="+mn-ea"/>
          <a:cs typeface="+mn-cs"/>
        </a:defRPr>
      </a:lvl3pPr>
      <a:lvl4pPr marL="2057434" algn="l" defTabSz="1371624" rtl="0" eaLnBrk="1" latinLnBrk="0" hangingPunct="1">
        <a:defRPr sz="2700" kern="1200">
          <a:solidFill>
            <a:schemeClr val="tx1"/>
          </a:solidFill>
          <a:latin typeface="+mn-lt"/>
          <a:ea typeface="+mn-ea"/>
          <a:cs typeface="+mn-cs"/>
        </a:defRPr>
      </a:lvl4pPr>
      <a:lvl5pPr marL="2743246" algn="l" defTabSz="1371624" rtl="0" eaLnBrk="1" latinLnBrk="0" hangingPunct="1">
        <a:defRPr sz="2700" kern="1200">
          <a:solidFill>
            <a:schemeClr val="tx1"/>
          </a:solidFill>
          <a:latin typeface="+mn-lt"/>
          <a:ea typeface="+mn-ea"/>
          <a:cs typeface="+mn-cs"/>
        </a:defRPr>
      </a:lvl5pPr>
      <a:lvl6pPr marL="3429058" algn="l" defTabSz="1371624" rtl="0" eaLnBrk="1" latinLnBrk="0" hangingPunct="1">
        <a:defRPr sz="2700" kern="1200">
          <a:solidFill>
            <a:schemeClr val="tx1"/>
          </a:solidFill>
          <a:latin typeface="+mn-lt"/>
          <a:ea typeface="+mn-ea"/>
          <a:cs typeface="+mn-cs"/>
        </a:defRPr>
      </a:lvl6pPr>
      <a:lvl7pPr marL="4114868" algn="l" defTabSz="1371624" rtl="0" eaLnBrk="1" latinLnBrk="0" hangingPunct="1">
        <a:defRPr sz="2700" kern="1200">
          <a:solidFill>
            <a:schemeClr val="tx1"/>
          </a:solidFill>
          <a:latin typeface="+mn-lt"/>
          <a:ea typeface="+mn-ea"/>
          <a:cs typeface="+mn-cs"/>
        </a:defRPr>
      </a:lvl7pPr>
      <a:lvl8pPr marL="4800680" algn="l" defTabSz="1371624" rtl="0" eaLnBrk="1" latinLnBrk="0" hangingPunct="1">
        <a:defRPr sz="2700" kern="1200">
          <a:solidFill>
            <a:schemeClr val="tx1"/>
          </a:solidFill>
          <a:latin typeface="+mn-lt"/>
          <a:ea typeface="+mn-ea"/>
          <a:cs typeface="+mn-cs"/>
        </a:defRPr>
      </a:lvl8pPr>
      <a:lvl9pPr marL="5486492" algn="l" defTabSz="1371624"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3" r:id="rId1"/>
    <p:sldLayoutId id="2147484025" r:id="rId2"/>
    <p:sldLayoutId id="2147484026" r:id="rId3"/>
    <p:sldLayoutId id="2147484027" r:id="rId4"/>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92" algn="l" rtl="0" fontAlgn="base">
        <a:lnSpc>
          <a:spcPct val="90000"/>
        </a:lnSpc>
        <a:spcBef>
          <a:spcPct val="0"/>
        </a:spcBef>
        <a:spcAft>
          <a:spcPct val="0"/>
        </a:spcAft>
        <a:defRPr sz="3302">
          <a:solidFill>
            <a:schemeClr val="tx1"/>
          </a:solidFill>
          <a:latin typeface="Calibri Light" panose="020F0302020204030204" pitchFamily="34" charset="0"/>
        </a:defRPr>
      </a:lvl6pPr>
      <a:lvl7pPr marL="685984" algn="l" rtl="0" fontAlgn="base">
        <a:lnSpc>
          <a:spcPct val="90000"/>
        </a:lnSpc>
        <a:spcBef>
          <a:spcPct val="0"/>
        </a:spcBef>
        <a:spcAft>
          <a:spcPct val="0"/>
        </a:spcAft>
        <a:defRPr sz="3302">
          <a:solidFill>
            <a:schemeClr val="tx1"/>
          </a:solidFill>
          <a:latin typeface="Calibri Light" panose="020F0302020204030204" pitchFamily="34" charset="0"/>
        </a:defRPr>
      </a:lvl7pPr>
      <a:lvl8pPr marL="1028974" algn="l" rtl="0" fontAlgn="base">
        <a:lnSpc>
          <a:spcPct val="90000"/>
        </a:lnSpc>
        <a:spcBef>
          <a:spcPct val="0"/>
        </a:spcBef>
        <a:spcAft>
          <a:spcPct val="0"/>
        </a:spcAft>
        <a:defRPr sz="3302">
          <a:solidFill>
            <a:schemeClr val="tx1"/>
          </a:solidFill>
          <a:latin typeface="Calibri Light" panose="020F0302020204030204" pitchFamily="34" charset="0"/>
        </a:defRPr>
      </a:lvl8pPr>
      <a:lvl9pPr marL="1371966" algn="l" rtl="0" fontAlgn="base">
        <a:lnSpc>
          <a:spcPct val="90000"/>
        </a:lnSpc>
        <a:spcBef>
          <a:spcPct val="0"/>
        </a:spcBef>
        <a:spcAft>
          <a:spcPct val="0"/>
        </a:spcAft>
        <a:defRPr sz="3302">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6"/>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6"/>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6"/>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6"/>
        </a:spcBef>
        <a:spcAft>
          <a:spcPct val="0"/>
        </a:spcAft>
        <a:buFont typeface="Arial" panose="020B0604020202020204" pitchFamily="34" charset="0"/>
        <a:buChar char="•"/>
        <a:defRPr kern="1200">
          <a:solidFill>
            <a:schemeClr val="tx1"/>
          </a:solidFill>
          <a:latin typeface="+mn-lt"/>
          <a:ea typeface="+mn-ea"/>
          <a:cs typeface="+mn-cs"/>
        </a:defRPr>
      </a:lvl5pPr>
      <a:lvl6pPr marL="1886454" indent="-171496" algn="l" defTabSz="68598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8pPr>
      <a:lvl9pPr marL="2915428" indent="-171496" algn="l" defTabSz="68598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4" rtl="0" eaLnBrk="1" latinLnBrk="0" hangingPunct="1">
        <a:defRPr sz="1350" kern="1200">
          <a:solidFill>
            <a:schemeClr val="tx1"/>
          </a:solidFill>
          <a:latin typeface="+mn-lt"/>
          <a:ea typeface="+mn-ea"/>
          <a:cs typeface="+mn-cs"/>
        </a:defRPr>
      </a:lvl1pPr>
      <a:lvl2pPr marL="342992" algn="l" defTabSz="685984" rtl="0" eaLnBrk="1" latinLnBrk="0" hangingPunct="1">
        <a:defRPr sz="1350" kern="1200">
          <a:solidFill>
            <a:schemeClr val="tx1"/>
          </a:solidFill>
          <a:latin typeface="+mn-lt"/>
          <a:ea typeface="+mn-ea"/>
          <a:cs typeface="+mn-cs"/>
        </a:defRPr>
      </a:lvl2pPr>
      <a:lvl3pPr marL="685984" algn="l" defTabSz="685984" rtl="0" eaLnBrk="1" latinLnBrk="0" hangingPunct="1">
        <a:defRPr sz="1350" kern="1200">
          <a:solidFill>
            <a:schemeClr val="tx1"/>
          </a:solidFill>
          <a:latin typeface="+mn-lt"/>
          <a:ea typeface="+mn-ea"/>
          <a:cs typeface="+mn-cs"/>
        </a:defRPr>
      </a:lvl3pPr>
      <a:lvl4pPr marL="1028974" algn="l" defTabSz="685984" rtl="0" eaLnBrk="1" latinLnBrk="0" hangingPunct="1">
        <a:defRPr sz="1350" kern="1200">
          <a:solidFill>
            <a:schemeClr val="tx1"/>
          </a:solidFill>
          <a:latin typeface="+mn-lt"/>
          <a:ea typeface="+mn-ea"/>
          <a:cs typeface="+mn-cs"/>
        </a:defRPr>
      </a:lvl4pPr>
      <a:lvl5pPr marL="1371966" algn="l" defTabSz="685984" rtl="0" eaLnBrk="1" latinLnBrk="0" hangingPunct="1">
        <a:defRPr sz="1350" kern="1200">
          <a:solidFill>
            <a:schemeClr val="tx1"/>
          </a:solidFill>
          <a:latin typeface="+mn-lt"/>
          <a:ea typeface="+mn-ea"/>
          <a:cs typeface="+mn-cs"/>
        </a:defRPr>
      </a:lvl5pPr>
      <a:lvl6pPr marL="1714958" algn="l" defTabSz="685984" rtl="0" eaLnBrk="1" latinLnBrk="0" hangingPunct="1">
        <a:defRPr sz="1350" kern="1200">
          <a:solidFill>
            <a:schemeClr val="tx1"/>
          </a:solidFill>
          <a:latin typeface="+mn-lt"/>
          <a:ea typeface="+mn-ea"/>
          <a:cs typeface="+mn-cs"/>
        </a:defRPr>
      </a:lvl6pPr>
      <a:lvl7pPr marL="2057950" algn="l" defTabSz="685984" rtl="0" eaLnBrk="1" latinLnBrk="0" hangingPunct="1">
        <a:defRPr sz="1350" kern="1200">
          <a:solidFill>
            <a:schemeClr val="tx1"/>
          </a:solidFill>
          <a:latin typeface="+mn-lt"/>
          <a:ea typeface="+mn-ea"/>
          <a:cs typeface="+mn-cs"/>
        </a:defRPr>
      </a:lvl7pPr>
      <a:lvl8pPr marL="2400940" algn="l" defTabSz="685984" rtl="0" eaLnBrk="1" latinLnBrk="0" hangingPunct="1">
        <a:defRPr sz="1350" kern="1200">
          <a:solidFill>
            <a:schemeClr val="tx1"/>
          </a:solidFill>
          <a:latin typeface="+mn-lt"/>
          <a:ea typeface="+mn-ea"/>
          <a:cs typeface="+mn-cs"/>
        </a:defRPr>
      </a:lvl8pPr>
      <a:lvl9pPr marL="2743932" algn="l" defTabSz="68598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svg"/><Relationship Id="rId12"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893B5B91-4D28-0500-8F73-8C575000894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44" r="5544"/>
          <a:stretch/>
        </p:blipFill>
        <p:spPr>
          <a:xfrm>
            <a:off x="-15875" y="-44450"/>
            <a:ext cx="18346738" cy="13760450"/>
          </a:xfrm>
        </p:spPr>
      </p:pic>
      <p:sp>
        <p:nvSpPr>
          <p:cNvPr id="9219" name="Graphic 2">
            <a:extLst>
              <a:ext uri="{FF2B5EF4-FFF2-40B4-BE49-F238E27FC236}">
                <a16:creationId xmlns:a16="http://schemas.microsoft.com/office/drawing/2014/main" id="{481DC47F-B87E-B52A-7D9F-1A39A942EF5A}"/>
              </a:ext>
            </a:extLst>
          </p:cNvPr>
          <p:cNvSpPr>
            <a:spLocks/>
          </p:cNvSpPr>
          <p:nvPr/>
        </p:nvSpPr>
        <p:spPr bwMode="auto">
          <a:xfrm>
            <a:off x="-74614" y="7970839"/>
            <a:ext cx="18484852" cy="5507038"/>
          </a:xfrm>
          <a:custGeom>
            <a:avLst/>
            <a:gdLst>
              <a:gd name="T0" fmla="*/ 9533188 w 18294857"/>
              <a:gd name="T1" fmla="*/ 1465475 h 5362670"/>
              <a:gd name="T2" fmla="*/ 9533188 w 18294857"/>
              <a:gd name="T3" fmla="*/ 1475220 h 5362670"/>
              <a:gd name="T4" fmla="*/ 0 w 18294857"/>
              <a:gd name="T5" fmla="*/ 9850 h 5362670"/>
              <a:gd name="T6" fmla="*/ 0 w 18294857"/>
              <a:gd name="T7" fmla="*/ 4531047 h 5362670"/>
              <a:gd name="T8" fmla="*/ 9533188 w 18294857"/>
              <a:gd name="T9" fmla="*/ 5963265 h 5362670"/>
              <a:gd name="T10" fmla="*/ 9533188 w 18294857"/>
              <a:gd name="T11" fmla="*/ 5953413 h 5362670"/>
              <a:gd name="T12" fmla="*/ 19066375 w 18294857"/>
              <a:gd name="T13" fmla="*/ 4521196 h 5362670"/>
              <a:gd name="T14" fmla="*/ 19066375 w 18294857"/>
              <a:gd name="T15" fmla="*/ 0 h 5362670"/>
              <a:gd name="T16" fmla="*/ 9533188 w 18294857"/>
              <a:gd name="T17" fmla="*/ 1465475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lIns="68598" tIns="34300" rIns="68598" bIns="34300" anchor="ctr"/>
          <a:lstStyle/>
          <a:p>
            <a:endParaRPr lang="en-US"/>
          </a:p>
        </p:txBody>
      </p:sp>
      <p:pic>
        <p:nvPicPr>
          <p:cNvPr id="9220" name="Graphic 38">
            <a:extLst>
              <a:ext uri="{FF2B5EF4-FFF2-40B4-BE49-F238E27FC236}">
                <a16:creationId xmlns:a16="http://schemas.microsoft.com/office/drawing/2014/main" id="{DBEDE53C-0EA6-37B6-7D2A-8AE8D53E9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4" y="12066588"/>
            <a:ext cx="18495964"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itle Placeholder 1">
            <a:extLst>
              <a:ext uri="{FF2B5EF4-FFF2-40B4-BE49-F238E27FC236}">
                <a16:creationId xmlns:a16="http://schemas.microsoft.com/office/drawing/2014/main" id="{3C03B678-AC52-4010-EBEF-BF1C306CC651}"/>
              </a:ext>
            </a:extLst>
          </p:cNvPr>
          <p:cNvSpPr txBox="1">
            <a:spLocks noChangeArrowheads="1"/>
          </p:cNvSpPr>
          <p:nvPr/>
        </p:nvSpPr>
        <p:spPr bwMode="auto">
          <a:xfrm>
            <a:off x="0" y="9810751"/>
            <a:ext cx="18330862" cy="731838"/>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n-US" altLang="en-US" sz="6528" b="1">
                <a:solidFill>
                  <a:schemeClr val="bg1"/>
                </a:solidFill>
                <a:latin typeface="Roboto Slab" pitchFamily="2" charset="0"/>
                <a:ea typeface="Roboto Slab" pitchFamily="2" charset="0"/>
                <a:cs typeface="Roboto Slab" pitchFamily="2" charset="0"/>
              </a:rPr>
              <a:t>Highway System Overview</a:t>
            </a:r>
          </a:p>
        </p:txBody>
      </p:sp>
      <p:sp>
        <p:nvSpPr>
          <p:cNvPr id="5126" name="Text Placeholder 2">
            <a:extLst>
              <a:ext uri="{FF2B5EF4-FFF2-40B4-BE49-F238E27FC236}">
                <a16:creationId xmlns:a16="http://schemas.microsoft.com/office/drawing/2014/main" id="{8D2EC580-4ABA-8AFE-C9C1-713B1BB53FB9}"/>
              </a:ext>
            </a:extLst>
          </p:cNvPr>
          <p:cNvSpPr txBox="1">
            <a:spLocks noChangeArrowheads="1"/>
          </p:cNvSpPr>
          <p:nvPr/>
        </p:nvSpPr>
        <p:spPr bwMode="auto">
          <a:xfrm>
            <a:off x="-74614" y="11060115"/>
            <a:ext cx="18405476" cy="593722"/>
          </a:xfrm>
          <a:prstGeom prst="rect">
            <a:avLst/>
          </a:prstGeom>
          <a:noFill/>
          <a:ln>
            <a:noFill/>
          </a:ln>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Bef>
                <a:spcPts val="1500"/>
              </a:spcBef>
              <a:defRPr/>
            </a:pPr>
            <a:r>
              <a:rPr lang="en-US" altLang="en-US" sz="4126">
                <a:solidFill>
                  <a:schemeClr val="bg1"/>
                </a:solidFill>
                <a:latin typeface="PT Sans" panose="020B0503020203020204" pitchFamily="34" charset="0"/>
                <a:ea typeface="PT Sans" panose="020B0503020203020204" pitchFamily="34" charset="0"/>
                <a:cs typeface="PT Sans" panose="020B0503020203020204" pitchFamily="34" charset="0"/>
              </a:rPr>
              <a:t>Iowa Transportation Commission Workshop</a:t>
            </a:r>
          </a:p>
        </p:txBody>
      </p:sp>
      <p:cxnSp>
        <p:nvCxnSpPr>
          <p:cNvPr id="37" name="Straight Connector 36">
            <a:extLst>
              <a:ext uri="{FF2B5EF4-FFF2-40B4-BE49-F238E27FC236}">
                <a16:creationId xmlns:a16="http://schemas.microsoft.com/office/drawing/2014/main" id="{4F966BFF-007B-4B14-69A7-98F889642A8E}"/>
              </a:ext>
            </a:extLst>
          </p:cNvPr>
          <p:cNvCxnSpPr/>
          <p:nvPr/>
        </p:nvCxnSpPr>
        <p:spPr>
          <a:xfrm>
            <a:off x="8459788" y="10790238"/>
            <a:ext cx="1209676" cy="0"/>
          </a:xfrm>
          <a:prstGeom prst="line">
            <a:avLst/>
          </a:prstGeom>
          <a:ln w="190500">
            <a:solidFill>
              <a:srgbClr val="97D4DE"/>
            </a:solidFill>
          </a:ln>
        </p:spPr>
        <p:style>
          <a:lnRef idx="1">
            <a:schemeClr val="accent1"/>
          </a:lnRef>
          <a:fillRef idx="0">
            <a:schemeClr val="accent1"/>
          </a:fillRef>
          <a:effectRef idx="0">
            <a:schemeClr val="accent1"/>
          </a:effectRef>
          <a:fontRef idx="minor">
            <a:schemeClr val="tx1"/>
          </a:fontRef>
        </p:style>
      </p:cxnSp>
      <p:pic>
        <p:nvPicPr>
          <p:cNvPr id="9226" name="Picture 5">
            <a:extLst>
              <a:ext uri="{FF2B5EF4-FFF2-40B4-BE49-F238E27FC236}">
                <a16:creationId xmlns:a16="http://schemas.microsoft.com/office/drawing/2014/main" id="{D4ECD5ED-3090-B424-F9F1-EA7BDC3C49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726" y="11804651"/>
            <a:ext cx="1654176"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a:extLst>
              <a:ext uri="{FF2B5EF4-FFF2-40B4-BE49-F238E27FC236}">
                <a16:creationId xmlns:a16="http://schemas.microsoft.com/office/drawing/2014/main" id="{F37F94C0-46FB-F437-2799-3C9AA008C815}"/>
              </a:ext>
            </a:extLst>
          </p:cNvPr>
          <p:cNvSpPr txBox="1">
            <a:spLocks noChangeArrowheads="1"/>
          </p:cNvSpPr>
          <p:nvPr/>
        </p:nvSpPr>
        <p:spPr bwMode="auto">
          <a:xfrm>
            <a:off x="16138062" y="13021470"/>
            <a:ext cx="1994449"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1500"/>
              </a:spcBef>
            </a:pPr>
            <a:r>
              <a:rPr lang="en-US" altLang="en-US" sz="2800" dirty="0">
                <a:solidFill>
                  <a:schemeClr val="bg1"/>
                </a:solidFill>
                <a:latin typeface="PT Sans" panose="020B0503020203020204" pitchFamily="34" charset="0"/>
                <a:ea typeface="PT Sans" panose="020B0503020203020204" pitchFamily="34" charset="0"/>
                <a:cs typeface="PT Sans" panose="020B0503020203020204" pitchFamily="34" charset="0"/>
              </a:rPr>
              <a:t>9/12/2023</a:t>
            </a:r>
          </a:p>
        </p:txBody>
      </p:sp>
      <p:sp>
        <p:nvSpPr>
          <p:cNvPr id="3" name="Text Placeholder 2">
            <a:extLst>
              <a:ext uri="{FF2B5EF4-FFF2-40B4-BE49-F238E27FC236}">
                <a16:creationId xmlns:a16="http://schemas.microsoft.com/office/drawing/2014/main" id="{C2D3E5FF-5D7E-FE5C-BFD2-61B04F31AA44}"/>
              </a:ext>
            </a:extLst>
          </p:cNvPr>
          <p:cNvSpPr txBox="1">
            <a:spLocks noChangeArrowheads="1"/>
          </p:cNvSpPr>
          <p:nvPr/>
        </p:nvSpPr>
        <p:spPr bwMode="auto">
          <a:xfrm>
            <a:off x="155489" y="12592051"/>
            <a:ext cx="543724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500"/>
              </a:spcBef>
            </a:pPr>
            <a:r>
              <a:rPr lang="en-US" altLang="en-US" sz="2800" dirty="0">
                <a:solidFill>
                  <a:schemeClr val="bg1"/>
                </a:solidFill>
                <a:latin typeface="PT Sans" panose="020B0503020203020204" pitchFamily="34" charset="0"/>
                <a:ea typeface="PT Sans" panose="020B0503020203020204" pitchFamily="34" charset="0"/>
                <a:cs typeface="PT Sans" panose="020B0503020203020204" pitchFamily="34" charset="0"/>
              </a:rPr>
              <a:t>Garrett Pedersen</a:t>
            </a:r>
          </a:p>
          <a:p>
            <a:pPr eaLnBrk="1" hangingPunct="1">
              <a:spcAft>
                <a:spcPts val="450"/>
              </a:spcAft>
            </a:pPr>
            <a:r>
              <a:rPr lang="en-US" altLang="en-US" sz="2800" dirty="0">
                <a:solidFill>
                  <a:schemeClr val="bg1"/>
                </a:solidFill>
                <a:latin typeface="PT Sans" panose="020B0503020203020204" pitchFamily="34" charset="0"/>
                <a:ea typeface="PT Sans" panose="020B0503020203020204" pitchFamily="34" charset="0"/>
                <a:cs typeface="PT Sans" panose="020B0503020203020204" pitchFamily="34" charset="0"/>
              </a:rPr>
              <a:t>Systems Planning Bureau Director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way, road, scene&#10;&#10;Description automatically generated">
            <a:extLst>
              <a:ext uri="{FF2B5EF4-FFF2-40B4-BE49-F238E27FC236}">
                <a16:creationId xmlns:a16="http://schemas.microsoft.com/office/drawing/2014/main" id="{CB75F8D0-24E8-5B93-9E79-B4A302BDAD9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02" r="19402"/>
          <a:stretch>
            <a:fillRect/>
          </a:stretch>
        </p:blipFill>
        <p:spPr>
          <a:xfrm>
            <a:off x="5697538" y="30163"/>
            <a:ext cx="12590462" cy="13716000"/>
          </a:xfrm>
        </p:spPr>
      </p:pic>
      <p:sp>
        <p:nvSpPr>
          <p:cNvPr id="9" name="Rectangle 8">
            <a:extLst>
              <a:ext uri="{FF2B5EF4-FFF2-40B4-BE49-F238E27FC236}">
                <a16:creationId xmlns:a16="http://schemas.microsoft.com/office/drawing/2014/main" id="{36E92405-DE3C-82C6-47A8-29B27B1B0014}"/>
              </a:ext>
            </a:extLst>
          </p:cNvPr>
          <p:cNvSpPr/>
          <p:nvPr/>
        </p:nvSpPr>
        <p:spPr>
          <a:xfrm>
            <a:off x="-34925" y="-123825"/>
            <a:ext cx="5251450" cy="138699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2" name="Graphic 7">
            <a:extLst>
              <a:ext uri="{FF2B5EF4-FFF2-40B4-BE49-F238E27FC236}">
                <a16:creationId xmlns:a16="http://schemas.microsoft.com/office/drawing/2014/main" id="{CF603B3D-5D20-4203-E9A5-7B2377B1A499}"/>
              </a:ext>
            </a:extLst>
          </p:cNvPr>
          <p:cNvSpPr>
            <a:spLocks/>
          </p:cNvSpPr>
          <p:nvPr/>
        </p:nvSpPr>
        <p:spPr bwMode="auto">
          <a:xfrm>
            <a:off x="6181725" y="-123825"/>
            <a:ext cx="4132263" cy="13869988"/>
          </a:xfrm>
          <a:custGeom>
            <a:avLst/>
            <a:gdLst>
              <a:gd name="T0" fmla="*/ 30032437 w 2841466"/>
              <a:gd name="T1" fmla="*/ 14056738 h 13705350"/>
              <a:gd name="T2" fmla="*/ 57194612 w 2841466"/>
              <a:gd name="T3" fmla="*/ 7502914 h 13705350"/>
              <a:gd name="T4" fmla="*/ 58867187 w 2841466"/>
              <a:gd name="T5" fmla="*/ 7099954 h 13705350"/>
              <a:gd name="T6" fmla="*/ 58867187 w 2841466"/>
              <a:gd name="T7" fmla="*/ 7099954 h 13705350"/>
              <a:gd name="T8" fmla="*/ 59025464 w 2841466"/>
              <a:gd name="T9" fmla="*/ 7061169 h 13705350"/>
              <a:gd name="T10" fmla="*/ 59041292 w 2841466"/>
              <a:gd name="T11" fmla="*/ 6999475 h 13705350"/>
              <a:gd name="T12" fmla="*/ 58867187 w 2841466"/>
              <a:gd name="T13" fmla="*/ 6957044 h 13705350"/>
              <a:gd name="T14" fmla="*/ 30032437 w 2841466"/>
              <a:gd name="T15" fmla="*/ 0 h 13705350"/>
              <a:gd name="T16" fmla="*/ 0 w 2841466"/>
              <a:gd name="T17" fmla="*/ 0 h 13705350"/>
              <a:gd name="T18" fmla="*/ 0 w 2841466"/>
              <a:gd name="T19" fmla="*/ 14056738 h 13705350"/>
              <a:gd name="T20" fmla="*/ 30032437 w 2841466"/>
              <a:gd name="T21" fmla="*/ 14056738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alpha val="79999"/>
            </a:schemeClr>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12293" name="Graphic 7">
            <a:extLst>
              <a:ext uri="{FF2B5EF4-FFF2-40B4-BE49-F238E27FC236}">
                <a16:creationId xmlns:a16="http://schemas.microsoft.com/office/drawing/2014/main" id="{17774130-7EFE-11C7-FBC9-D82DC92C65EC}"/>
              </a:ext>
            </a:extLst>
          </p:cNvPr>
          <p:cNvSpPr>
            <a:spLocks/>
          </p:cNvSpPr>
          <p:nvPr/>
        </p:nvSpPr>
        <p:spPr bwMode="auto">
          <a:xfrm>
            <a:off x="4081463" y="-123825"/>
            <a:ext cx="4130675" cy="13869988"/>
          </a:xfrm>
          <a:custGeom>
            <a:avLst/>
            <a:gdLst>
              <a:gd name="T0" fmla="*/ 29967696 w 2841466"/>
              <a:gd name="T1" fmla="*/ 14056737 h 13705350"/>
              <a:gd name="T2" fmla="*/ 57071305 w 2841466"/>
              <a:gd name="T3" fmla="*/ 7502913 h 13705350"/>
              <a:gd name="T4" fmla="*/ 58740281 w 2841466"/>
              <a:gd name="T5" fmla="*/ 7099954 h 13705350"/>
              <a:gd name="T6" fmla="*/ 58740281 w 2841466"/>
              <a:gd name="T7" fmla="*/ 7099954 h 13705350"/>
              <a:gd name="T8" fmla="*/ 58898228 w 2841466"/>
              <a:gd name="T9" fmla="*/ 7061168 h 13705350"/>
              <a:gd name="T10" fmla="*/ 58914005 w 2841466"/>
              <a:gd name="T11" fmla="*/ 6999475 h 13705350"/>
              <a:gd name="T12" fmla="*/ 58740281 w 2841466"/>
              <a:gd name="T13" fmla="*/ 6957044 h 13705350"/>
              <a:gd name="T14" fmla="*/ 29967696 w 2841466"/>
              <a:gd name="T15" fmla="*/ 0 h 13705350"/>
              <a:gd name="T16" fmla="*/ 0 w 2841466"/>
              <a:gd name="T17" fmla="*/ 0 h 13705350"/>
              <a:gd name="T18" fmla="*/ 0 w 2841466"/>
              <a:gd name="T19" fmla="*/ 14056737 h 13705350"/>
              <a:gd name="T20" fmla="*/ 29967696 w 2841466"/>
              <a:gd name="T21" fmla="*/ 14056737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7174" name="Title Placeholder 1">
            <a:extLst>
              <a:ext uri="{FF2B5EF4-FFF2-40B4-BE49-F238E27FC236}">
                <a16:creationId xmlns:a16="http://schemas.microsoft.com/office/drawing/2014/main" id="{33BB687D-BC59-5309-9806-965BB98FECF9}"/>
              </a:ext>
            </a:extLst>
          </p:cNvPr>
          <p:cNvSpPr txBox="1">
            <a:spLocks noChangeArrowheads="1"/>
          </p:cNvSpPr>
          <p:nvPr/>
        </p:nvSpPr>
        <p:spPr bwMode="auto">
          <a:xfrm>
            <a:off x="1273175" y="4865688"/>
            <a:ext cx="6368596" cy="1989137"/>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6527" b="1">
                <a:solidFill>
                  <a:schemeClr val="bg1"/>
                </a:solidFill>
                <a:latin typeface="Roboto Slab" pitchFamily="2" charset="0"/>
                <a:ea typeface="Roboto Slab" pitchFamily="2" charset="0"/>
                <a:cs typeface="Roboto Slab" pitchFamily="2" charset="0"/>
              </a:rPr>
              <a:t>State Highway System Usage</a:t>
            </a:r>
          </a:p>
        </p:txBody>
      </p:sp>
      <p:cxnSp>
        <p:nvCxnSpPr>
          <p:cNvPr id="10" name="Straight Connector 9">
            <a:extLst>
              <a:ext uri="{FF2B5EF4-FFF2-40B4-BE49-F238E27FC236}">
                <a16:creationId xmlns:a16="http://schemas.microsoft.com/office/drawing/2014/main" id="{E52E5109-CD25-2F5A-ED3F-9B122A0AE3F0}"/>
              </a:ext>
            </a:extLst>
          </p:cNvPr>
          <p:cNvCxnSpPr/>
          <p:nvPr/>
        </p:nvCxnSpPr>
        <p:spPr>
          <a:xfrm>
            <a:off x="1420813" y="6973888"/>
            <a:ext cx="1209675" cy="0"/>
          </a:xfrm>
          <a:prstGeom prst="line">
            <a:avLst/>
          </a:prstGeom>
          <a:ln w="190500">
            <a:solidFill>
              <a:srgbClr val="97D4D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2159789-BE56-F997-467C-F3D0C62199E0}"/>
              </a:ext>
            </a:extLst>
          </p:cNvPr>
          <p:cNvGrpSpPr/>
          <p:nvPr/>
        </p:nvGrpSpPr>
        <p:grpSpPr>
          <a:xfrm>
            <a:off x="82534" y="8757058"/>
            <a:ext cx="1518423" cy="1010055"/>
            <a:chOff x="1617909" y="8859583"/>
            <a:chExt cx="2883559" cy="1918144"/>
          </a:xfrm>
        </p:grpSpPr>
        <p:pic>
          <p:nvPicPr>
            <p:cNvPr id="13" name="Picture 12" descr="A picture containing shape&#10;&#10;Description automatically generated">
              <a:extLst>
                <a:ext uri="{FF2B5EF4-FFF2-40B4-BE49-F238E27FC236}">
                  <a16:creationId xmlns:a16="http://schemas.microsoft.com/office/drawing/2014/main" id="{E5EE95FB-240B-7309-C017-D8E2A6C838D1}"/>
                </a:ext>
              </a:extLst>
            </p:cNvPr>
            <p:cNvPicPr>
              <a:picLocks noChangeAspect="1"/>
            </p:cNvPicPr>
            <p:nvPr/>
          </p:nvPicPr>
          <p:blipFill rotWithShape="1">
            <a:blip r:embed="rId3">
              <a:extLst>
                <a:ext uri="{28A0092B-C50C-407E-A947-70E740481C1C}">
                  <a14:useLocalDpi xmlns:a14="http://schemas.microsoft.com/office/drawing/2010/main" val="0"/>
                </a:ext>
              </a:extLst>
            </a:blip>
            <a:srcRect l="55080" t="13650" r="33218" b="69311"/>
            <a:stretch/>
          </p:blipFill>
          <p:spPr>
            <a:xfrm>
              <a:off x="3129868" y="8859583"/>
              <a:ext cx="1371600" cy="928569"/>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A4E2DC2B-EB64-50B8-6C1C-CAFCAC02B8A6}"/>
                </a:ext>
              </a:extLst>
            </p:cNvPr>
            <p:cNvPicPr>
              <a:picLocks noChangeAspect="1"/>
            </p:cNvPicPr>
            <p:nvPr/>
          </p:nvPicPr>
          <p:blipFill rotWithShape="1">
            <a:blip r:embed="rId4">
              <a:extLst>
                <a:ext uri="{28A0092B-C50C-407E-A947-70E740481C1C}">
                  <a14:useLocalDpi xmlns:a14="http://schemas.microsoft.com/office/drawing/2010/main" val="0"/>
                </a:ext>
              </a:extLst>
            </a:blip>
            <a:srcRect l="51901" t="75875" r="29930" b="6038"/>
            <a:stretch/>
          </p:blipFill>
          <p:spPr>
            <a:xfrm>
              <a:off x="1986868" y="9719613"/>
              <a:ext cx="2286000" cy="1058114"/>
            </a:xfrm>
            <a:prstGeom prst="rect">
              <a:avLst/>
            </a:prstGeom>
          </p:spPr>
        </p:pic>
        <p:pic>
          <p:nvPicPr>
            <p:cNvPr id="15" name="Picture 14" descr="Icon&#10;&#10;Description automatically generated">
              <a:extLst>
                <a:ext uri="{FF2B5EF4-FFF2-40B4-BE49-F238E27FC236}">
                  <a16:creationId xmlns:a16="http://schemas.microsoft.com/office/drawing/2014/main" id="{1BCEF7D2-A6DC-6C21-81A2-47C17FECB192}"/>
                </a:ext>
              </a:extLst>
            </p:cNvPr>
            <p:cNvPicPr>
              <a:picLocks noChangeAspect="1"/>
            </p:cNvPicPr>
            <p:nvPr/>
          </p:nvPicPr>
          <p:blipFill rotWithShape="1">
            <a:blip r:embed="rId5">
              <a:extLst>
                <a:ext uri="{28A0092B-C50C-407E-A947-70E740481C1C}">
                  <a14:useLocalDpi xmlns:a14="http://schemas.microsoft.com/office/drawing/2010/main" val="0"/>
                </a:ext>
              </a:extLst>
            </a:blip>
            <a:srcRect l="76040" t="15967" r="4662" b="67785"/>
            <a:stretch/>
          </p:blipFill>
          <p:spPr>
            <a:xfrm>
              <a:off x="1617909" y="8932263"/>
              <a:ext cx="1371600" cy="651369"/>
            </a:xfrm>
            <a:prstGeom prst="rect">
              <a:avLst/>
            </a:prstGeom>
          </p:spPr>
        </p:pic>
      </p:grpSp>
      <p:sp>
        <p:nvSpPr>
          <p:cNvPr id="16" name="TextBox 15">
            <a:extLst>
              <a:ext uri="{FF2B5EF4-FFF2-40B4-BE49-F238E27FC236}">
                <a16:creationId xmlns:a16="http://schemas.microsoft.com/office/drawing/2014/main" id="{B39C30C5-7E8F-57BF-6E0B-0C0276039547}"/>
              </a:ext>
            </a:extLst>
          </p:cNvPr>
          <p:cNvSpPr txBox="1"/>
          <p:nvPr/>
        </p:nvSpPr>
        <p:spPr>
          <a:xfrm>
            <a:off x="176596" y="9720243"/>
            <a:ext cx="1438076" cy="462693"/>
          </a:xfrm>
          <a:prstGeom prst="rect">
            <a:avLst/>
          </a:prstGeom>
          <a:noFill/>
        </p:spPr>
        <p:txBody>
          <a:bodyPr wrap="none" rtlCol="0">
            <a:spAutoFit/>
          </a:bodyPr>
          <a:lstStyle/>
          <a:p>
            <a:pPr algn="ctr"/>
            <a:r>
              <a:rPr lang="en-US" sz="2400" b="1">
                <a:latin typeface="PT Sans" panose="020B0503020203020204" pitchFamily="34" charset="0"/>
              </a:rPr>
              <a:t>All Traffic</a:t>
            </a:r>
          </a:p>
        </p:txBody>
      </p:sp>
      <p:sp>
        <p:nvSpPr>
          <p:cNvPr id="21" name="Title 20">
            <a:extLst>
              <a:ext uri="{FF2B5EF4-FFF2-40B4-BE49-F238E27FC236}">
                <a16:creationId xmlns:a16="http://schemas.microsoft.com/office/drawing/2014/main" id="{948BBF2E-DE60-AE5A-E985-111AC7CA35E4}"/>
              </a:ext>
            </a:extLst>
          </p:cNvPr>
          <p:cNvSpPr>
            <a:spLocks noGrp="1"/>
          </p:cNvSpPr>
          <p:nvPr>
            <p:ph type="title"/>
          </p:nvPr>
        </p:nvSpPr>
        <p:spPr>
          <a:xfrm>
            <a:off x="276292" y="2804737"/>
            <a:ext cx="17770150" cy="2651126"/>
          </a:xfrm>
        </p:spPr>
        <p:txBody>
          <a:bodyPr/>
          <a:lstStyle/>
          <a:p>
            <a:r>
              <a:rPr lang="en-US"/>
              <a:t>State Highway System Mileage and Traffic</a:t>
            </a:r>
          </a:p>
        </p:txBody>
      </p:sp>
      <p:sp>
        <p:nvSpPr>
          <p:cNvPr id="4" name="Slide Number Placeholder 3">
            <a:extLst>
              <a:ext uri="{FF2B5EF4-FFF2-40B4-BE49-F238E27FC236}">
                <a16:creationId xmlns:a16="http://schemas.microsoft.com/office/drawing/2014/main" id="{9C8196BF-0046-FC30-EDF3-4B848B119647}"/>
              </a:ext>
            </a:extLst>
          </p:cNvPr>
          <p:cNvSpPr>
            <a:spLocks noGrp="1"/>
          </p:cNvSpPr>
          <p:nvPr>
            <p:ph type="sldNum" sz="quarter" idx="10"/>
          </p:nvPr>
        </p:nvSpPr>
        <p:spPr/>
        <p:txBody>
          <a:bodyPr/>
          <a:lstStyle/>
          <a:p>
            <a:pPr>
              <a:defRPr/>
            </a:pPr>
            <a:fld id="{8D37F1F9-C93B-40F9-9D8A-AA6C735AF3BE}" type="slidenum">
              <a:rPr lang="en-US" altLang="en-US" smtClean="0"/>
              <a:pPr>
                <a:defRPr/>
              </a:pPr>
              <a:t>11</a:t>
            </a:fld>
            <a:endParaRPr lang="en-US" altLang="en-US"/>
          </a:p>
        </p:txBody>
      </p:sp>
      <p:sp>
        <p:nvSpPr>
          <p:cNvPr id="17" name="Rectangle 16">
            <a:extLst>
              <a:ext uri="{FF2B5EF4-FFF2-40B4-BE49-F238E27FC236}">
                <a16:creationId xmlns:a16="http://schemas.microsoft.com/office/drawing/2014/main" id="{F0EED3AB-1E13-ED29-051F-07D19E07D9B3}"/>
              </a:ext>
            </a:extLst>
          </p:cNvPr>
          <p:cNvSpPr/>
          <p:nvPr/>
        </p:nvSpPr>
        <p:spPr>
          <a:xfrm>
            <a:off x="7830854" y="5913063"/>
            <a:ext cx="10277856" cy="914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PT Sans" panose="020B0503020203020204" pitchFamily="34" charset="0"/>
              </a:rPr>
              <a:t>Other Primary</a:t>
            </a:r>
          </a:p>
          <a:p>
            <a:pPr algn="ctr"/>
            <a:r>
              <a:rPr lang="en-US" sz="2400">
                <a:latin typeface="PT Sans" panose="020B0503020203020204" pitchFamily="34" charset="0"/>
              </a:rPr>
              <a:t>62%</a:t>
            </a:r>
          </a:p>
        </p:txBody>
      </p:sp>
      <p:sp>
        <p:nvSpPr>
          <p:cNvPr id="18" name="Rectangle 17">
            <a:extLst>
              <a:ext uri="{FF2B5EF4-FFF2-40B4-BE49-F238E27FC236}">
                <a16:creationId xmlns:a16="http://schemas.microsoft.com/office/drawing/2014/main" id="{86BEC314-9D73-89CD-2472-0A0AE836FF5D}"/>
              </a:ext>
            </a:extLst>
          </p:cNvPr>
          <p:cNvSpPr/>
          <p:nvPr/>
        </p:nvSpPr>
        <p:spPr>
          <a:xfrm>
            <a:off x="1649510" y="5913063"/>
            <a:ext cx="1481328" cy="9144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PT Sans" panose="020B0503020203020204" pitchFamily="34" charset="0"/>
              </a:rPr>
              <a:t>Interstate</a:t>
            </a:r>
          </a:p>
          <a:p>
            <a:pPr algn="ctr"/>
            <a:r>
              <a:rPr lang="en-US" sz="2400">
                <a:latin typeface="PT Sans" panose="020B0503020203020204" pitchFamily="34" charset="0"/>
              </a:rPr>
              <a:t>9%</a:t>
            </a:r>
          </a:p>
        </p:txBody>
      </p:sp>
      <p:sp>
        <p:nvSpPr>
          <p:cNvPr id="19" name="Rectangle 18">
            <a:extLst>
              <a:ext uri="{FF2B5EF4-FFF2-40B4-BE49-F238E27FC236}">
                <a16:creationId xmlns:a16="http://schemas.microsoft.com/office/drawing/2014/main" id="{F92FCAB6-8989-43CE-3BEA-DF98FFB0DDDE}"/>
              </a:ext>
            </a:extLst>
          </p:cNvPr>
          <p:cNvSpPr/>
          <p:nvPr/>
        </p:nvSpPr>
        <p:spPr>
          <a:xfrm>
            <a:off x="3130838" y="5913063"/>
            <a:ext cx="4700016" cy="9144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PT Sans" panose="020B0503020203020204" pitchFamily="34" charset="0"/>
              </a:rPr>
              <a:t>Commercial and Industrial Network (CIN) - 29%</a:t>
            </a:r>
          </a:p>
        </p:txBody>
      </p:sp>
      <p:sp>
        <p:nvSpPr>
          <p:cNvPr id="24" name="Rectangle 23">
            <a:extLst>
              <a:ext uri="{FF2B5EF4-FFF2-40B4-BE49-F238E27FC236}">
                <a16:creationId xmlns:a16="http://schemas.microsoft.com/office/drawing/2014/main" id="{6762A398-9D15-A474-2D69-416841F56A45}"/>
              </a:ext>
            </a:extLst>
          </p:cNvPr>
          <p:cNvSpPr/>
          <p:nvPr/>
        </p:nvSpPr>
        <p:spPr>
          <a:xfrm>
            <a:off x="13666466" y="8741707"/>
            <a:ext cx="4379976" cy="914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PT Sans" panose="020B0503020203020204" pitchFamily="34" charset="0"/>
              </a:rPr>
              <a:t>Other Primary</a:t>
            </a:r>
          </a:p>
          <a:p>
            <a:pPr algn="ctr"/>
            <a:r>
              <a:rPr lang="en-US" sz="2400">
                <a:latin typeface="PT Sans" panose="020B0503020203020204" pitchFamily="34" charset="0"/>
              </a:rPr>
              <a:t>27%</a:t>
            </a:r>
          </a:p>
        </p:txBody>
      </p:sp>
      <p:sp>
        <p:nvSpPr>
          <p:cNvPr id="25" name="Rectangle 24">
            <a:extLst>
              <a:ext uri="{FF2B5EF4-FFF2-40B4-BE49-F238E27FC236}">
                <a16:creationId xmlns:a16="http://schemas.microsoft.com/office/drawing/2014/main" id="{6CDBF0B5-7A74-342C-7AB0-B25CA8E6BE8D}"/>
              </a:ext>
            </a:extLst>
          </p:cNvPr>
          <p:cNvSpPr/>
          <p:nvPr/>
        </p:nvSpPr>
        <p:spPr>
          <a:xfrm>
            <a:off x="1587242" y="8741707"/>
            <a:ext cx="6583680" cy="9144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PT Sans" panose="020B0503020203020204" pitchFamily="34" charset="0"/>
              </a:rPr>
              <a:t>Interstate</a:t>
            </a:r>
          </a:p>
          <a:p>
            <a:pPr algn="ctr"/>
            <a:r>
              <a:rPr lang="en-US" sz="2400">
                <a:latin typeface="PT Sans" panose="020B0503020203020204" pitchFamily="34" charset="0"/>
              </a:rPr>
              <a:t>40%</a:t>
            </a:r>
          </a:p>
        </p:txBody>
      </p:sp>
      <p:sp>
        <p:nvSpPr>
          <p:cNvPr id="26" name="Rectangle 25">
            <a:extLst>
              <a:ext uri="{FF2B5EF4-FFF2-40B4-BE49-F238E27FC236}">
                <a16:creationId xmlns:a16="http://schemas.microsoft.com/office/drawing/2014/main" id="{966DFAAA-C193-E93A-2911-560ECEAC0A93}"/>
              </a:ext>
            </a:extLst>
          </p:cNvPr>
          <p:cNvSpPr/>
          <p:nvPr/>
        </p:nvSpPr>
        <p:spPr>
          <a:xfrm>
            <a:off x="8170922" y="8741707"/>
            <a:ext cx="5495544" cy="9144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PT Sans" panose="020B0503020203020204" pitchFamily="34" charset="0"/>
              </a:rPr>
              <a:t>Commercial and Industrial Network (CIN) 33%</a:t>
            </a:r>
          </a:p>
        </p:txBody>
      </p:sp>
      <p:sp>
        <p:nvSpPr>
          <p:cNvPr id="29" name="Rectangle 28">
            <a:extLst>
              <a:ext uri="{FF2B5EF4-FFF2-40B4-BE49-F238E27FC236}">
                <a16:creationId xmlns:a16="http://schemas.microsoft.com/office/drawing/2014/main" id="{E15EDCF3-5100-9A17-FE59-546721F316C8}"/>
              </a:ext>
            </a:extLst>
          </p:cNvPr>
          <p:cNvSpPr/>
          <p:nvPr/>
        </p:nvSpPr>
        <p:spPr>
          <a:xfrm>
            <a:off x="15918720" y="11277782"/>
            <a:ext cx="2203704" cy="914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PT Sans" panose="020B0503020203020204" pitchFamily="34" charset="0"/>
              </a:rPr>
              <a:t>Other Primary</a:t>
            </a:r>
          </a:p>
          <a:p>
            <a:pPr algn="ctr"/>
            <a:r>
              <a:rPr lang="en-US" sz="2400">
                <a:latin typeface="PT Sans" panose="020B0503020203020204" pitchFamily="34" charset="0"/>
              </a:rPr>
              <a:t>14%</a:t>
            </a:r>
          </a:p>
        </p:txBody>
      </p:sp>
      <p:sp>
        <p:nvSpPr>
          <p:cNvPr id="30" name="Rectangle 29">
            <a:extLst>
              <a:ext uri="{FF2B5EF4-FFF2-40B4-BE49-F238E27FC236}">
                <a16:creationId xmlns:a16="http://schemas.microsoft.com/office/drawing/2014/main" id="{3CBC1F2B-E8DC-CAC4-24E9-31CAF90D1735}"/>
              </a:ext>
            </a:extLst>
          </p:cNvPr>
          <p:cNvSpPr/>
          <p:nvPr/>
        </p:nvSpPr>
        <p:spPr>
          <a:xfrm>
            <a:off x="1676940" y="11277782"/>
            <a:ext cx="9747504" cy="9144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PT Sans" panose="020B0503020203020204" pitchFamily="34" charset="0"/>
              </a:rPr>
              <a:t>Interstate</a:t>
            </a:r>
          </a:p>
          <a:p>
            <a:pPr algn="ctr"/>
            <a:r>
              <a:rPr lang="en-US" sz="2400">
                <a:latin typeface="PT Sans" panose="020B0503020203020204" pitchFamily="34" charset="0"/>
              </a:rPr>
              <a:t>59%</a:t>
            </a:r>
          </a:p>
        </p:txBody>
      </p:sp>
      <p:sp>
        <p:nvSpPr>
          <p:cNvPr id="31" name="Rectangle 30">
            <a:extLst>
              <a:ext uri="{FF2B5EF4-FFF2-40B4-BE49-F238E27FC236}">
                <a16:creationId xmlns:a16="http://schemas.microsoft.com/office/drawing/2014/main" id="{AA11DD04-25B1-BA3F-92E1-45CF9B01C1F6}"/>
              </a:ext>
            </a:extLst>
          </p:cNvPr>
          <p:cNvSpPr/>
          <p:nvPr/>
        </p:nvSpPr>
        <p:spPr>
          <a:xfrm>
            <a:off x="11410728" y="11277782"/>
            <a:ext cx="4507992" cy="9144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PT Sans" panose="020B0503020203020204" pitchFamily="34" charset="0"/>
              </a:rPr>
              <a:t>Commercial and Industrial Network (CIN) - 27%</a:t>
            </a:r>
          </a:p>
        </p:txBody>
      </p:sp>
      <p:sp>
        <p:nvSpPr>
          <p:cNvPr id="2" name="Right Brace 1">
            <a:extLst>
              <a:ext uri="{FF2B5EF4-FFF2-40B4-BE49-F238E27FC236}">
                <a16:creationId xmlns:a16="http://schemas.microsoft.com/office/drawing/2014/main" id="{75022CCE-C326-C3AB-2C60-35B4BB375358}"/>
              </a:ext>
            </a:extLst>
          </p:cNvPr>
          <p:cNvSpPr/>
          <p:nvPr/>
        </p:nvSpPr>
        <p:spPr>
          <a:xfrm rot="16200000">
            <a:off x="8827548" y="3226490"/>
            <a:ext cx="914400" cy="15188184"/>
          </a:xfrm>
          <a:prstGeom prst="rightBrace">
            <a:avLst>
              <a:gd name="adj1" fmla="val 84524"/>
              <a:gd name="adj2"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FB7FBE28-97D0-6CD6-8E9B-B3AF9FDA1F41}"/>
              </a:ext>
            </a:extLst>
          </p:cNvPr>
          <p:cNvSpPr txBox="1"/>
          <p:nvPr/>
        </p:nvSpPr>
        <p:spPr>
          <a:xfrm>
            <a:off x="4701863" y="10816117"/>
            <a:ext cx="9165770" cy="461665"/>
          </a:xfrm>
          <a:prstGeom prst="rect">
            <a:avLst/>
          </a:prstGeom>
          <a:noFill/>
          <a:ln>
            <a:noFill/>
          </a:ln>
        </p:spPr>
        <p:txBody>
          <a:bodyPr wrap="square">
            <a:spAutoFit/>
          </a:bodyPr>
          <a:lstStyle/>
          <a:p>
            <a:pPr algn="ctr"/>
            <a:r>
              <a:rPr lang="en-US" sz="2400" i="1">
                <a:solidFill>
                  <a:schemeClr val="accent2"/>
                </a:solidFill>
                <a:latin typeface="PT Sans" panose="020B0503020203020204" pitchFamily="34" charset="0"/>
              </a:rPr>
              <a:t>National Highway System (NHS) – 92%</a:t>
            </a:r>
          </a:p>
        </p:txBody>
      </p:sp>
      <p:sp>
        <p:nvSpPr>
          <p:cNvPr id="8" name="Right Brace 7">
            <a:extLst>
              <a:ext uri="{FF2B5EF4-FFF2-40B4-BE49-F238E27FC236}">
                <a16:creationId xmlns:a16="http://schemas.microsoft.com/office/drawing/2014/main" id="{A1BBDBAB-92F2-AEDC-5F77-7A549EE2101F}"/>
              </a:ext>
            </a:extLst>
          </p:cNvPr>
          <p:cNvSpPr/>
          <p:nvPr/>
        </p:nvSpPr>
        <p:spPr>
          <a:xfrm rot="16200000">
            <a:off x="8335514" y="1106466"/>
            <a:ext cx="914400" cy="14356080"/>
          </a:xfrm>
          <a:prstGeom prst="rightBrace">
            <a:avLst>
              <a:gd name="adj1" fmla="val 84524"/>
              <a:gd name="adj2"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E80BB49-A402-4D84-AA27-71ED650739FC}"/>
              </a:ext>
            </a:extLst>
          </p:cNvPr>
          <p:cNvSpPr txBox="1"/>
          <p:nvPr/>
        </p:nvSpPr>
        <p:spPr>
          <a:xfrm>
            <a:off x="4209829" y="8280042"/>
            <a:ext cx="9165770" cy="461665"/>
          </a:xfrm>
          <a:prstGeom prst="rect">
            <a:avLst/>
          </a:prstGeom>
          <a:noFill/>
          <a:ln>
            <a:noFill/>
          </a:ln>
        </p:spPr>
        <p:txBody>
          <a:bodyPr wrap="square">
            <a:spAutoFit/>
          </a:bodyPr>
          <a:lstStyle/>
          <a:p>
            <a:pPr algn="ctr"/>
            <a:r>
              <a:rPr lang="en-US" sz="2400" i="1">
                <a:solidFill>
                  <a:schemeClr val="accent2"/>
                </a:solidFill>
                <a:latin typeface="PT Sans" panose="020B0503020203020204" pitchFamily="34" charset="0"/>
              </a:rPr>
              <a:t>National Highway System (NHS) – 87%</a:t>
            </a:r>
          </a:p>
        </p:txBody>
      </p:sp>
      <p:sp>
        <p:nvSpPr>
          <p:cNvPr id="10" name="Right Brace 9">
            <a:extLst>
              <a:ext uri="{FF2B5EF4-FFF2-40B4-BE49-F238E27FC236}">
                <a16:creationId xmlns:a16="http://schemas.microsoft.com/office/drawing/2014/main" id="{1EC8D478-460C-8F06-F198-3F22621B2A52}"/>
              </a:ext>
            </a:extLst>
          </p:cNvPr>
          <p:cNvSpPr/>
          <p:nvPr/>
        </p:nvSpPr>
        <p:spPr>
          <a:xfrm rot="16200000">
            <a:off x="5878610" y="769903"/>
            <a:ext cx="914400" cy="9345168"/>
          </a:xfrm>
          <a:prstGeom prst="rightBrace">
            <a:avLst>
              <a:gd name="adj1" fmla="val 84524"/>
              <a:gd name="adj2"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4E4F88C7-8138-6F27-1112-197F5765EC80}"/>
              </a:ext>
            </a:extLst>
          </p:cNvPr>
          <p:cNvSpPr txBox="1"/>
          <p:nvPr/>
        </p:nvSpPr>
        <p:spPr>
          <a:xfrm>
            <a:off x="1752924" y="5453558"/>
            <a:ext cx="9165770" cy="461665"/>
          </a:xfrm>
          <a:prstGeom prst="rect">
            <a:avLst/>
          </a:prstGeom>
          <a:noFill/>
          <a:ln>
            <a:noFill/>
          </a:ln>
        </p:spPr>
        <p:txBody>
          <a:bodyPr wrap="square">
            <a:spAutoFit/>
          </a:bodyPr>
          <a:lstStyle/>
          <a:p>
            <a:pPr algn="ctr"/>
            <a:r>
              <a:rPr lang="en-US" sz="2400" i="1">
                <a:solidFill>
                  <a:schemeClr val="accent2"/>
                </a:solidFill>
                <a:latin typeface="PT Sans" panose="020B0503020203020204" pitchFamily="34" charset="0"/>
              </a:rPr>
              <a:t>National Highway System (NHS) – 57%</a:t>
            </a:r>
          </a:p>
        </p:txBody>
      </p:sp>
      <p:sp>
        <p:nvSpPr>
          <p:cNvPr id="22" name="TextBox 21">
            <a:extLst>
              <a:ext uri="{FF2B5EF4-FFF2-40B4-BE49-F238E27FC236}">
                <a16:creationId xmlns:a16="http://schemas.microsoft.com/office/drawing/2014/main" id="{1C7C9A6C-96A1-DCB0-1E75-E22C8448028A}"/>
              </a:ext>
            </a:extLst>
          </p:cNvPr>
          <p:cNvSpPr txBox="1"/>
          <p:nvPr/>
        </p:nvSpPr>
        <p:spPr>
          <a:xfrm>
            <a:off x="13714" y="11778160"/>
            <a:ext cx="1691360" cy="830997"/>
          </a:xfrm>
          <a:prstGeom prst="rect">
            <a:avLst/>
          </a:prstGeom>
          <a:noFill/>
        </p:spPr>
        <p:txBody>
          <a:bodyPr wrap="none" rtlCol="0">
            <a:spAutoFit/>
          </a:bodyPr>
          <a:lstStyle/>
          <a:p>
            <a:pPr algn="ctr"/>
            <a:r>
              <a:rPr lang="en-US" sz="2400" b="1">
                <a:latin typeface="PT Sans" panose="020B0503020203020204" pitchFamily="34" charset="0"/>
              </a:rPr>
              <a:t>Large Truck</a:t>
            </a:r>
          </a:p>
          <a:p>
            <a:pPr algn="ctr"/>
            <a:r>
              <a:rPr lang="en-US" sz="2400" b="1">
                <a:latin typeface="PT Sans" panose="020B0503020203020204" pitchFamily="34" charset="0"/>
              </a:rPr>
              <a:t>Traffic</a:t>
            </a:r>
          </a:p>
        </p:txBody>
      </p:sp>
      <p:pic>
        <p:nvPicPr>
          <p:cNvPr id="34" name="Picture 33" descr="A picture containing shape&#10;&#10;Description automatically generated">
            <a:extLst>
              <a:ext uri="{FF2B5EF4-FFF2-40B4-BE49-F238E27FC236}">
                <a16:creationId xmlns:a16="http://schemas.microsoft.com/office/drawing/2014/main" id="{D5198B27-7E75-302A-51C2-B3A9C005E834}"/>
              </a:ext>
            </a:extLst>
          </p:cNvPr>
          <p:cNvPicPr>
            <a:picLocks noChangeAspect="1"/>
          </p:cNvPicPr>
          <p:nvPr/>
        </p:nvPicPr>
        <p:blipFill rotWithShape="1">
          <a:blip r:embed="rId6">
            <a:extLst>
              <a:ext uri="{28A0092B-C50C-407E-A947-70E740481C1C}">
                <a14:useLocalDpi xmlns:a14="http://schemas.microsoft.com/office/drawing/2010/main" val="0"/>
              </a:ext>
            </a:extLst>
          </a:blip>
          <a:srcRect l="51901" t="75875" r="29930" b="6038"/>
          <a:stretch/>
        </p:blipFill>
        <p:spPr>
          <a:xfrm>
            <a:off x="276291" y="11277782"/>
            <a:ext cx="1201085" cy="555943"/>
          </a:xfrm>
          <a:prstGeom prst="rect">
            <a:avLst/>
          </a:prstGeom>
        </p:spPr>
      </p:pic>
      <p:sp>
        <p:nvSpPr>
          <p:cNvPr id="35" name="TextBox 34">
            <a:extLst>
              <a:ext uri="{FF2B5EF4-FFF2-40B4-BE49-F238E27FC236}">
                <a16:creationId xmlns:a16="http://schemas.microsoft.com/office/drawing/2014/main" id="{862559F1-6140-7BC7-1B21-D348527CD753}"/>
              </a:ext>
            </a:extLst>
          </p:cNvPr>
          <p:cNvSpPr txBox="1"/>
          <p:nvPr/>
        </p:nvSpPr>
        <p:spPr>
          <a:xfrm>
            <a:off x="310353" y="6549739"/>
            <a:ext cx="1230914" cy="830997"/>
          </a:xfrm>
          <a:prstGeom prst="rect">
            <a:avLst/>
          </a:prstGeom>
          <a:noFill/>
        </p:spPr>
        <p:txBody>
          <a:bodyPr wrap="square" rtlCol="0">
            <a:spAutoFit/>
          </a:bodyPr>
          <a:lstStyle/>
          <a:p>
            <a:pPr algn="ctr"/>
            <a:r>
              <a:rPr lang="en-US" sz="2400" b="1">
                <a:latin typeface="PT Sans" panose="020B0503020203020204" pitchFamily="34" charset="0"/>
              </a:rPr>
              <a:t>Miles of</a:t>
            </a:r>
          </a:p>
          <a:p>
            <a:pPr algn="ctr"/>
            <a:r>
              <a:rPr lang="en-US" sz="2400" b="1">
                <a:latin typeface="PT Sans" panose="020B0503020203020204" pitchFamily="34" charset="0"/>
              </a:rPr>
              <a:t>roads</a:t>
            </a:r>
          </a:p>
        </p:txBody>
      </p:sp>
      <p:pic>
        <p:nvPicPr>
          <p:cNvPr id="36" name="Picture 35" descr="Icon&#10;&#10;Description automatically generated">
            <a:extLst>
              <a:ext uri="{FF2B5EF4-FFF2-40B4-BE49-F238E27FC236}">
                <a16:creationId xmlns:a16="http://schemas.microsoft.com/office/drawing/2014/main" id="{A044A842-0EC5-87BA-A381-3F123B500E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692" y="5926269"/>
            <a:ext cx="720651" cy="720651"/>
          </a:xfrm>
          <a:prstGeom prst="rect">
            <a:avLst/>
          </a:prstGeom>
        </p:spPr>
      </p:pic>
    </p:spTree>
    <p:extLst>
      <p:ext uri="{BB962C8B-B14F-4D97-AF65-F5344CB8AC3E}">
        <p14:creationId xmlns:p14="http://schemas.microsoft.com/office/powerpoint/2010/main" val="506729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25B3B-B697-D07D-B3A2-7C884FB265DA}"/>
              </a:ext>
            </a:extLst>
          </p:cNvPr>
          <p:cNvSpPr>
            <a:spLocks noGrp="1"/>
          </p:cNvSpPr>
          <p:nvPr>
            <p:ph type="title"/>
          </p:nvPr>
        </p:nvSpPr>
        <p:spPr/>
        <p:txBody>
          <a:bodyPr/>
          <a:lstStyle/>
          <a:p>
            <a:r>
              <a:rPr lang="en-US"/>
              <a:t>Traffic – Percent Change since 2001</a:t>
            </a:r>
          </a:p>
        </p:txBody>
      </p:sp>
      <p:sp>
        <p:nvSpPr>
          <p:cNvPr id="4" name="Slide Number Placeholder 3">
            <a:extLst>
              <a:ext uri="{FF2B5EF4-FFF2-40B4-BE49-F238E27FC236}">
                <a16:creationId xmlns:a16="http://schemas.microsoft.com/office/drawing/2014/main" id="{8B27CFC6-07F9-FBCD-87A9-E800ABCC0BFD}"/>
              </a:ext>
            </a:extLst>
          </p:cNvPr>
          <p:cNvSpPr>
            <a:spLocks noGrp="1"/>
          </p:cNvSpPr>
          <p:nvPr>
            <p:ph type="sldNum" sz="quarter" idx="10"/>
          </p:nvPr>
        </p:nvSpPr>
        <p:spPr/>
        <p:txBody>
          <a:bodyPr/>
          <a:lstStyle/>
          <a:p>
            <a:pPr>
              <a:defRPr/>
            </a:pPr>
            <a:fld id="{8D37F1F9-C93B-40F9-9D8A-AA6C735AF3BE}" type="slidenum">
              <a:rPr lang="en-US" altLang="en-US" smtClean="0"/>
              <a:pPr>
                <a:defRPr/>
              </a:pPr>
              <a:t>12</a:t>
            </a:fld>
            <a:endParaRPr lang="en-US" altLang="en-US"/>
          </a:p>
        </p:txBody>
      </p:sp>
      <p:sp>
        <p:nvSpPr>
          <p:cNvPr id="18" name="TextBox 17">
            <a:extLst>
              <a:ext uri="{FF2B5EF4-FFF2-40B4-BE49-F238E27FC236}">
                <a16:creationId xmlns:a16="http://schemas.microsoft.com/office/drawing/2014/main" id="{A7BA0BD7-E104-132E-B38B-BD1B20FB32EF}"/>
              </a:ext>
            </a:extLst>
          </p:cNvPr>
          <p:cNvSpPr txBox="1"/>
          <p:nvPr/>
        </p:nvSpPr>
        <p:spPr>
          <a:xfrm>
            <a:off x="0" y="12445890"/>
            <a:ext cx="5643276" cy="369332"/>
          </a:xfrm>
          <a:prstGeom prst="rect">
            <a:avLst/>
          </a:prstGeom>
          <a:noFill/>
        </p:spPr>
        <p:txBody>
          <a:bodyPr wrap="none" rtlCol="0">
            <a:spAutoFit/>
          </a:bodyPr>
          <a:lstStyle/>
          <a:p>
            <a:r>
              <a:rPr lang="en-US" i="1"/>
              <a:t>Based on Vehicle Miles Traveled (VMT) in Iowa, 2001-2022</a:t>
            </a:r>
          </a:p>
        </p:txBody>
      </p:sp>
      <p:pic>
        <p:nvPicPr>
          <p:cNvPr id="6" name="Picture 5">
            <a:extLst>
              <a:ext uri="{FF2B5EF4-FFF2-40B4-BE49-F238E27FC236}">
                <a16:creationId xmlns:a16="http://schemas.microsoft.com/office/drawing/2014/main" id="{F72CB9BD-32D0-176D-F9F9-C89EFEB72EE4}"/>
              </a:ext>
            </a:extLst>
          </p:cNvPr>
          <p:cNvPicPr>
            <a:picLocks noChangeAspect="1"/>
          </p:cNvPicPr>
          <p:nvPr/>
        </p:nvPicPr>
        <p:blipFill>
          <a:blip r:embed="rId3"/>
          <a:stretch>
            <a:fillRect/>
          </a:stretch>
        </p:blipFill>
        <p:spPr>
          <a:xfrm>
            <a:off x="2794137" y="4839630"/>
            <a:ext cx="12699726" cy="7359805"/>
          </a:xfrm>
          <a:prstGeom prst="rect">
            <a:avLst/>
          </a:prstGeom>
        </p:spPr>
      </p:pic>
    </p:spTree>
    <p:extLst>
      <p:ext uri="{BB962C8B-B14F-4D97-AF65-F5344CB8AC3E}">
        <p14:creationId xmlns:p14="http://schemas.microsoft.com/office/powerpoint/2010/main" val="171014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75FBE02D-64E5-2C8E-4CD2-A3256EC53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543" y="4585622"/>
            <a:ext cx="10423201" cy="8229600"/>
          </a:xfrm>
          <a:prstGeom prst="rect">
            <a:avLst/>
          </a:prstGeom>
        </p:spPr>
      </p:pic>
      <p:sp>
        <p:nvSpPr>
          <p:cNvPr id="10" name="Title 9">
            <a:extLst>
              <a:ext uri="{FF2B5EF4-FFF2-40B4-BE49-F238E27FC236}">
                <a16:creationId xmlns:a16="http://schemas.microsoft.com/office/drawing/2014/main" id="{E05CB8D7-2F0C-786B-9918-4907A5FC3953}"/>
              </a:ext>
            </a:extLst>
          </p:cNvPr>
          <p:cNvSpPr>
            <a:spLocks noGrp="1"/>
          </p:cNvSpPr>
          <p:nvPr>
            <p:ph type="title"/>
          </p:nvPr>
        </p:nvSpPr>
        <p:spPr/>
        <p:txBody>
          <a:bodyPr/>
          <a:lstStyle/>
          <a:p>
            <a:r>
              <a:rPr lang="en-US"/>
              <a:t>Traffic Volume</a:t>
            </a:r>
          </a:p>
        </p:txBody>
      </p:sp>
      <p:sp>
        <p:nvSpPr>
          <p:cNvPr id="4" name="Slide Number Placeholder 3">
            <a:extLst>
              <a:ext uri="{FF2B5EF4-FFF2-40B4-BE49-F238E27FC236}">
                <a16:creationId xmlns:a16="http://schemas.microsoft.com/office/drawing/2014/main" id="{1401BD64-43CB-AEE9-5A60-F6D51180F791}"/>
              </a:ext>
            </a:extLst>
          </p:cNvPr>
          <p:cNvSpPr>
            <a:spLocks noGrp="1"/>
          </p:cNvSpPr>
          <p:nvPr>
            <p:ph type="sldNum" sz="quarter" idx="10"/>
          </p:nvPr>
        </p:nvSpPr>
        <p:spPr/>
        <p:txBody>
          <a:bodyPr/>
          <a:lstStyle/>
          <a:p>
            <a:pPr>
              <a:defRPr/>
            </a:pPr>
            <a:fld id="{8D37F1F9-C93B-40F9-9D8A-AA6C735AF3BE}" type="slidenum">
              <a:rPr lang="en-US" altLang="en-US" smtClean="0"/>
              <a:pPr>
                <a:defRPr/>
              </a:pPr>
              <a:t>13</a:t>
            </a:fld>
            <a:endParaRPr lang="en-US" altLang="en-US"/>
          </a:p>
        </p:txBody>
      </p:sp>
      <p:sp>
        <p:nvSpPr>
          <p:cNvPr id="9" name="TextBox 8">
            <a:extLst>
              <a:ext uri="{FF2B5EF4-FFF2-40B4-BE49-F238E27FC236}">
                <a16:creationId xmlns:a16="http://schemas.microsoft.com/office/drawing/2014/main" id="{FE9D9318-A668-ACD3-7C8B-3C6A35D34E21}"/>
              </a:ext>
            </a:extLst>
          </p:cNvPr>
          <p:cNvSpPr txBox="1"/>
          <p:nvPr/>
        </p:nvSpPr>
        <p:spPr>
          <a:xfrm>
            <a:off x="0" y="12445890"/>
            <a:ext cx="4121128" cy="369332"/>
          </a:xfrm>
          <a:prstGeom prst="rect">
            <a:avLst/>
          </a:prstGeom>
          <a:noFill/>
        </p:spPr>
        <p:txBody>
          <a:bodyPr wrap="none" rtlCol="0">
            <a:spAutoFit/>
          </a:bodyPr>
          <a:lstStyle/>
          <a:p>
            <a:r>
              <a:rPr lang="en-US" i="1"/>
              <a:t>Annual Average Daily Traffic (AADT); 2022</a:t>
            </a:r>
          </a:p>
        </p:txBody>
      </p:sp>
    </p:spTree>
    <p:extLst>
      <p:ext uri="{BB962C8B-B14F-4D97-AF65-F5344CB8AC3E}">
        <p14:creationId xmlns:p14="http://schemas.microsoft.com/office/powerpoint/2010/main" val="2439680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F95F72-C0BE-61BC-9230-0CB4BDB65675}"/>
              </a:ext>
            </a:extLst>
          </p:cNvPr>
          <p:cNvSpPr>
            <a:spLocks noGrp="1"/>
          </p:cNvSpPr>
          <p:nvPr>
            <p:ph type="sldNum" sz="quarter" idx="10"/>
          </p:nvPr>
        </p:nvSpPr>
        <p:spPr/>
        <p:txBody>
          <a:bodyPr/>
          <a:lstStyle/>
          <a:p>
            <a:pPr>
              <a:defRPr/>
            </a:pPr>
            <a:fld id="{8D37F1F9-C93B-40F9-9D8A-AA6C735AF3BE}" type="slidenum">
              <a:rPr lang="en-US" altLang="en-US" smtClean="0"/>
              <a:pPr>
                <a:defRPr/>
              </a:pPr>
              <a:t>14</a:t>
            </a:fld>
            <a:endParaRPr lang="en-US" altLang="en-US"/>
          </a:p>
        </p:txBody>
      </p:sp>
      <p:sp>
        <p:nvSpPr>
          <p:cNvPr id="16" name="Title 1">
            <a:extLst>
              <a:ext uri="{FF2B5EF4-FFF2-40B4-BE49-F238E27FC236}">
                <a16:creationId xmlns:a16="http://schemas.microsoft.com/office/drawing/2014/main" id="{A916A446-C357-3826-314F-6C805FFBA78C}"/>
              </a:ext>
            </a:extLst>
          </p:cNvPr>
          <p:cNvSpPr>
            <a:spLocks noGrp="1"/>
          </p:cNvSpPr>
          <p:nvPr>
            <p:ph type="title"/>
          </p:nvPr>
        </p:nvSpPr>
        <p:spPr>
          <a:xfrm>
            <a:off x="1257629" y="2804737"/>
            <a:ext cx="15772746" cy="2651126"/>
          </a:xfrm>
        </p:spPr>
        <p:txBody>
          <a:bodyPr/>
          <a:lstStyle/>
          <a:p>
            <a:r>
              <a:rPr lang="en-US"/>
              <a:t>Truck Traffic Volume</a:t>
            </a:r>
          </a:p>
        </p:txBody>
      </p:sp>
      <p:sp>
        <p:nvSpPr>
          <p:cNvPr id="17" name="TextBox 16">
            <a:extLst>
              <a:ext uri="{FF2B5EF4-FFF2-40B4-BE49-F238E27FC236}">
                <a16:creationId xmlns:a16="http://schemas.microsoft.com/office/drawing/2014/main" id="{95E2F9F4-F9B8-29D2-1A29-9CDC301CF58A}"/>
              </a:ext>
            </a:extLst>
          </p:cNvPr>
          <p:cNvSpPr txBox="1"/>
          <p:nvPr/>
        </p:nvSpPr>
        <p:spPr>
          <a:xfrm>
            <a:off x="0" y="12445890"/>
            <a:ext cx="4878002" cy="369332"/>
          </a:xfrm>
          <a:prstGeom prst="rect">
            <a:avLst/>
          </a:prstGeom>
          <a:noFill/>
        </p:spPr>
        <p:txBody>
          <a:bodyPr wrap="none" rtlCol="0">
            <a:spAutoFit/>
          </a:bodyPr>
          <a:lstStyle/>
          <a:p>
            <a:r>
              <a:rPr lang="en-US" i="1"/>
              <a:t>Annual Average Daily Truck Traffic (AADTT); 2022</a:t>
            </a:r>
          </a:p>
        </p:txBody>
      </p:sp>
      <p:pic>
        <p:nvPicPr>
          <p:cNvPr id="8" name="Picture 7" descr="Map&#10;&#10;Description automatically generated">
            <a:extLst>
              <a:ext uri="{FF2B5EF4-FFF2-40B4-BE49-F238E27FC236}">
                <a16:creationId xmlns:a16="http://schemas.microsoft.com/office/drawing/2014/main" id="{F638C7A2-4FDC-0F4E-20A6-016B5ACD7D53}"/>
              </a:ext>
            </a:extLst>
          </p:cNvPr>
          <p:cNvPicPr>
            <a:picLocks noChangeAspect="1"/>
          </p:cNvPicPr>
          <p:nvPr/>
        </p:nvPicPr>
        <p:blipFill rotWithShape="1">
          <a:blip r:embed="rId3">
            <a:extLst>
              <a:ext uri="{28A0092B-C50C-407E-A947-70E740481C1C}">
                <a14:useLocalDpi xmlns:a14="http://schemas.microsoft.com/office/drawing/2010/main" val="0"/>
              </a:ext>
            </a:extLst>
          </a:blip>
          <a:srcRect l="5411" t="9384" r="5195" b="2101"/>
          <a:stretch/>
        </p:blipFill>
        <p:spPr>
          <a:xfrm>
            <a:off x="43542" y="5317260"/>
            <a:ext cx="8991600" cy="6879772"/>
          </a:xfrm>
          <a:prstGeom prst="rect">
            <a:avLst/>
          </a:prstGeom>
        </p:spPr>
      </p:pic>
      <p:pic>
        <p:nvPicPr>
          <p:cNvPr id="9" name="Picture 8" descr="Map&#10;&#10;Description automatically generated">
            <a:extLst>
              <a:ext uri="{FF2B5EF4-FFF2-40B4-BE49-F238E27FC236}">
                <a16:creationId xmlns:a16="http://schemas.microsoft.com/office/drawing/2014/main" id="{B68F7BE9-C429-B236-D96A-6548FF5EC346}"/>
              </a:ext>
            </a:extLst>
          </p:cNvPr>
          <p:cNvPicPr>
            <a:picLocks noChangeAspect="1"/>
          </p:cNvPicPr>
          <p:nvPr/>
        </p:nvPicPr>
        <p:blipFill rotWithShape="1">
          <a:blip r:embed="rId4">
            <a:extLst>
              <a:ext uri="{28A0092B-C50C-407E-A947-70E740481C1C}">
                <a14:useLocalDpi xmlns:a14="http://schemas.microsoft.com/office/drawing/2010/main" val="0"/>
              </a:ext>
            </a:extLst>
          </a:blip>
          <a:srcRect l="5411" t="9384" r="5195" b="2101"/>
          <a:stretch/>
        </p:blipFill>
        <p:spPr>
          <a:xfrm>
            <a:off x="9252857" y="5317260"/>
            <a:ext cx="8991601" cy="6879772"/>
          </a:xfrm>
          <a:prstGeom prst="rect">
            <a:avLst/>
          </a:prstGeom>
        </p:spPr>
      </p:pic>
    </p:spTree>
    <p:extLst>
      <p:ext uri="{BB962C8B-B14F-4D97-AF65-F5344CB8AC3E}">
        <p14:creationId xmlns:p14="http://schemas.microsoft.com/office/powerpoint/2010/main" val="1474838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n aerial view of a city&#10;&#10;Description automatically generated with medium confidence">
            <a:extLst>
              <a:ext uri="{FF2B5EF4-FFF2-40B4-BE49-F238E27FC236}">
                <a16:creationId xmlns:a16="http://schemas.microsoft.com/office/drawing/2014/main" id="{2A362C40-CB40-8238-B4C9-397BAA4A754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516" r="19516"/>
          <a:stretch>
            <a:fillRect/>
          </a:stretch>
        </p:blipFill>
        <p:spPr>
          <a:xfrm>
            <a:off x="5697538" y="30163"/>
            <a:ext cx="12590462" cy="13716000"/>
          </a:xfrm>
        </p:spPr>
      </p:pic>
      <p:sp>
        <p:nvSpPr>
          <p:cNvPr id="9" name="Rectangle 8">
            <a:extLst>
              <a:ext uri="{FF2B5EF4-FFF2-40B4-BE49-F238E27FC236}">
                <a16:creationId xmlns:a16="http://schemas.microsoft.com/office/drawing/2014/main" id="{36E92405-DE3C-82C6-47A8-29B27B1B0014}"/>
              </a:ext>
            </a:extLst>
          </p:cNvPr>
          <p:cNvSpPr/>
          <p:nvPr/>
        </p:nvSpPr>
        <p:spPr>
          <a:xfrm>
            <a:off x="-34925" y="-123825"/>
            <a:ext cx="5251450" cy="138699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2" name="Graphic 7">
            <a:extLst>
              <a:ext uri="{FF2B5EF4-FFF2-40B4-BE49-F238E27FC236}">
                <a16:creationId xmlns:a16="http://schemas.microsoft.com/office/drawing/2014/main" id="{CF603B3D-5D20-4203-E9A5-7B2377B1A499}"/>
              </a:ext>
            </a:extLst>
          </p:cNvPr>
          <p:cNvSpPr>
            <a:spLocks/>
          </p:cNvSpPr>
          <p:nvPr/>
        </p:nvSpPr>
        <p:spPr bwMode="auto">
          <a:xfrm>
            <a:off x="6181725" y="-123825"/>
            <a:ext cx="4132263" cy="13869988"/>
          </a:xfrm>
          <a:custGeom>
            <a:avLst/>
            <a:gdLst>
              <a:gd name="T0" fmla="*/ 30032437 w 2841466"/>
              <a:gd name="T1" fmla="*/ 14056738 h 13705350"/>
              <a:gd name="T2" fmla="*/ 57194612 w 2841466"/>
              <a:gd name="T3" fmla="*/ 7502914 h 13705350"/>
              <a:gd name="T4" fmla="*/ 58867187 w 2841466"/>
              <a:gd name="T5" fmla="*/ 7099954 h 13705350"/>
              <a:gd name="T6" fmla="*/ 58867187 w 2841466"/>
              <a:gd name="T7" fmla="*/ 7099954 h 13705350"/>
              <a:gd name="T8" fmla="*/ 59025464 w 2841466"/>
              <a:gd name="T9" fmla="*/ 7061169 h 13705350"/>
              <a:gd name="T10" fmla="*/ 59041292 w 2841466"/>
              <a:gd name="T11" fmla="*/ 6999475 h 13705350"/>
              <a:gd name="T12" fmla="*/ 58867187 w 2841466"/>
              <a:gd name="T13" fmla="*/ 6957044 h 13705350"/>
              <a:gd name="T14" fmla="*/ 30032437 w 2841466"/>
              <a:gd name="T15" fmla="*/ 0 h 13705350"/>
              <a:gd name="T16" fmla="*/ 0 w 2841466"/>
              <a:gd name="T17" fmla="*/ 0 h 13705350"/>
              <a:gd name="T18" fmla="*/ 0 w 2841466"/>
              <a:gd name="T19" fmla="*/ 14056738 h 13705350"/>
              <a:gd name="T20" fmla="*/ 30032437 w 2841466"/>
              <a:gd name="T21" fmla="*/ 14056738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alpha val="79999"/>
            </a:schemeClr>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12293" name="Graphic 7">
            <a:extLst>
              <a:ext uri="{FF2B5EF4-FFF2-40B4-BE49-F238E27FC236}">
                <a16:creationId xmlns:a16="http://schemas.microsoft.com/office/drawing/2014/main" id="{17774130-7EFE-11C7-FBC9-D82DC92C65EC}"/>
              </a:ext>
            </a:extLst>
          </p:cNvPr>
          <p:cNvSpPr>
            <a:spLocks/>
          </p:cNvSpPr>
          <p:nvPr/>
        </p:nvSpPr>
        <p:spPr bwMode="auto">
          <a:xfrm>
            <a:off x="4081463" y="-123825"/>
            <a:ext cx="4130675" cy="13869988"/>
          </a:xfrm>
          <a:custGeom>
            <a:avLst/>
            <a:gdLst>
              <a:gd name="T0" fmla="*/ 29967696 w 2841466"/>
              <a:gd name="T1" fmla="*/ 14056737 h 13705350"/>
              <a:gd name="T2" fmla="*/ 57071305 w 2841466"/>
              <a:gd name="T3" fmla="*/ 7502913 h 13705350"/>
              <a:gd name="T4" fmla="*/ 58740281 w 2841466"/>
              <a:gd name="T5" fmla="*/ 7099954 h 13705350"/>
              <a:gd name="T6" fmla="*/ 58740281 w 2841466"/>
              <a:gd name="T7" fmla="*/ 7099954 h 13705350"/>
              <a:gd name="T8" fmla="*/ 58898228 w 2841466"/>
              <a:gd name="T9" fmla="*/ 7061168 h 13705350"/>
              <a:gd name="T10" fmla="*/ 58914005 w 2841466"/>
              <a:gd name="T11" fmla="*/ 6999475 h 13705350"/>
              <a:gd name="T12" fmla="*/ 58740281 w 2841466"/>
              <a:gd name="T13" fmla="*/ 6957044 h 13705350"/>
              <a:gd name="T14" fmla="*/ 29967696 w 2841466"/>
              <a:gd name="T15" fmla="*/ 0 h 13705350"/>
              <a:gd name="T16" fmla="*/ 0 w 2841466"/>
              <a:gd name="T17" fmla="*/ 0 h 13705350"/>
              <a:gd name="T18" fmla="*/ 0 w 2841466"/>
              <a:gd name="T19" fmla="*/ 14056737 h 13705350"/>
              <a:gd name="T20" fmla="*/ 29967696 w 2841466"/>
              <a:gd name="T21" fmla="*/ 14056737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7174" name="Title Placeholder 1">
            <a:extLst>
              <a:ext uri="{FF2B5EF4-FFF2-40B4-BE49-F238E27FC236}">
                <a16:creationId xmlns:a16="http://schemas.microsoft.com/office/drawing/2014/main" id="{33BB687D-BC59-5309-9806-965BB98FECF9}"/>
              </a:ext>
            </a:extLst>
          </p:cNvPr>
          <p:cNvSpPr txBox="1">
            <a:spLocks noChangeArrowheads="1"/>
          </p:cNvSpPr>
          <p:nvPr/>
        </p:nvSpPr>
        <p:spPr bwMode="auto">
          <a:xfrm>
            <a:off x="1273174" y="4865688"/>
            <a:ext cx="8175626" cy="1989137"/>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6527" b="1">
                <a:solidFill>
                  <a:schemeClr val="bg1"/>
                </a:solidFill>
                <a:latin typeface="Roboto Slab" pitchFamily="2" charset="0"/>
                <a:ea typeface="Roboto Slab" pitchFamily="2" charset="0"/>
                <a:cs typeface="Roboto Slab" pitchFamily="2" charset="0"/>
              </a:rPr>
              <a:t>Highway Planning and Programming</a:t>
            </a:r>
          </a:p>
        </p:txBody>
      </p:sp>
      <p:cxnSp>
        <p:nvCxnSpPr>
          <p:cNvPr id="10" name="Straight Connector 9">
            <a:extLst>
              <a:ext uri="{FF2B5EF4-FFF2-40B4-BE49-F238E27FC236}">
                <a16:creationId xmlns:a16="http://schemas.microsoft.com/office/drawing/2014/main" id="{E52E5109-CD25-2F5A-ED3F-9B122A0AE3F0}"/>
              </a:ext>
            </a:extLst>
          </p:cNvPr>
          <p:cNvCxnSpPr/>
          <p:nvPr/>
        </p:nvCxnSpPr>
        <p:spPr>
          <a:xfrm>
            <a:off x="1420813" y="6973888"/>
            <a:ext cx="1209675" cy="0"/>
          </a:xfrm>
          <a:prstGeom prst="line">
            <a:avLst/>
          </a:prstGeom>
          <a:ln w="190500">
            <a:solidFill>
              <a:srgbClr val="97D4D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59BD49-D5BD-5DC2-D8E2-98028C6C21C4}"/>
              </a:ext>
            </a:extLst>
          </p:cNvPr>
          <p:cNvSpPr>
            <a:spLocks noGrp="1"/>
          </p:cNvSpPr>
          <p:nvPr>
            <p:ph type="title"/>
          </p:nvPr>
        </p:nvSpPr>
        <p:spPr/>
        <p:txBody>
          <a:bodyPr/>
          <a:lstStyle/>
          <a:p>
            <a:pPr algn="ctr"/>
            <a:r>
              <a:rPr lang="en-US" sz="5400" dirty="0"/>
              <a:t>Planning and Programming Process:</a:t>
            </a:r>
            <a:br>
              <a:rPr lang="en-US" sz="5400" dirty="0"/>
            </a:br>
            <a:r>
              <a:rPr lang="en-US" dirty="0">
                <a:solidFill>
                  <a:schemeClr val="tx2"/>
                </a:solidFill>
              </a:rPr>
              <a:t>Key Metrics</a:t>
            </a:r>
          </a:p>
        </p:txBody>
      </p:sp>
      <p:sp>
        <p:nvSpPr>
          <p:cNvPr id="2" name="Content Placeholder 1">
            <a:extLst>
              <a:ext uri="{FF2B5EF4-FFF2-40B4-BE49-F238E27FC236}">
                <a16:creationId xmlns:a16="http://schemas.microsoft.com/office/drawing/2014/main" id="{B3402AAA-083C-C8FE-2765-9352DAE1BA7D}"/>
              </a:ext>
            </a:extLst>
          </p:cNvPr>
          <p:cNvSpPr>
            <a:spLocks noGrp="1"/>
          </p:cNvSpPr>
          <p:nvPr>
            <p:ph idx="1"/>
          </p:nvPr>
        </p:nvSpPr>
        <p:spPr>
          <a:xfrm>
            <a:off x="1257629" y="4824037"/>
            <a:ext cx="8770291" cy="7832726"/>
          </a:xfrm>
        </p:spPr>
        <p:txBody>
          <a:bodyPr/>
          <a:lstStyle/>
          <a:p>
            <a:r>
              <a:rPr lang="en-US" b="1" dirty="0"/>
              <a:t>Condition</a:t>
            </a:r>
            <a:r>
              <a:rPr lang="en-US" dirty="0"/>
              <a:t>: Pavement Condition Index (PCI), International Roughness Index (IRI), Bridge Condition Index (BCI)</a:t>
            </a:r>
          </a:p>
          <a:p>
            <a:r>
              <a:rPr lang="en-US" b="1" dirty="0"/>
              <a:t>Safety</a:t>
            </a:r>
            <a:r>
              <a:rPr lang="en-US" dirty="0"/>
              <a:t>: crashes, crash rate, Potential for Crash Reduction (PCR)</a:t>
            </a:r>
          </a:p>
          <a:p>
            <a:r>
              <a:rPr lang="en-US" b="1" dirty="0"/>
              <a:t>Usage</a:t>
            </a:r>
            <a:r>
              <a:rPr lang="en-US" dirty="0"/>
              <a:t>: traffic volumes (historical and forecasted), Vehicle Miles of Travel (VMT)</a:t>
            </a:r>
          </a:p>
          <a:p>
            <a:r>
              <a:rPr lang="en-US" b="1" dirty="0"/>
              <a:t>Operational efficiency</a:t>
            </a:r>
            <a:r>
              <a:rPr lang="en-US" dirty="0"/>
              <a:t>: travel time indices, bottlenecks, Level of Service</a:t>
            </a:r>
          </a:p>
          <a:p>
            <a:r>
              <a:rPr lang="en-US" b="1" dirty="0"/>
              <a:t>Other</a:t>
            </a:r>
            <a:r>
              <a:rPr lang="en-US" dirty="0"/>
              <a:t>: flood resiliency, transportation accessibility, etc.</a:t>
            </a:r>
          </a:p>
        </p:txBody>
      </p:sp>
      <p:sp>
        <p:nvSpPr>
          <p:cNvPr id="4" name="Slide Number Placeholder 3">
            <a:extLst>
              <a:ext uri="{FF2B5EF4-FFF2-40B4-BE49-F238E27FC236}">
                <a16:creationId xmlns:a16="http://schemas.microsoft.com/office/drawing/2014/main" id="{DB54D661-EDC9-841E-E8EA-ABF21F3665F8}"/>
              </a:ext>
            </a:extLst>
          </p:cNvPr>
          <p:cNvSpPr>
            <a:spLocks noGrp="1"/>
          </p:cNvSpPr>
          <p:nvPr>
            <p:ph type="sldNum" sz="quarter" idx="10"/>
          </p:nvPr>
        </p:nvSpPr>
        <p:spPr/>
        <p:txBody>
          <a:bodyPr/>
          <a:lstStyle/>
          <a:p>
            <a:pPr>
              <a:defRPr/>
            </a:pPr>
            <a:fld id="{8D37F1F9-C93B-40F9-9D8A-AA6C735AF3BE}" type="slidenum">
              <a:rPr lang="en-US" altLang="en-US" smtClean="0"/>
              <a:pPr>
                <a:defRPr/>
              </a:pPr>
              <a:t>16</a:t>
            </a:fld>
            <a:endParaRPr lang="en-US" altLang="en-US"/>
          </a:p>
        </p:txBody>
      </p:sp>
      <p:pic>
        <p:nvPicPr>
          <p:cNvPr id="5" name="Picture 4">
            <a:extLst>
              <a:ext uri="{FF2B5EF4-FFF2-40B4-BE49-F238E27FC236}">
                <a16:creationId xmlns:a16="http://schemas.microsoft.com/office/drawing/2014/main" id="{FA5035B0-0826-5A34-B432-74731145E820}"/>
              </a:ext>
            </a:extLst>
          </p:cNvPr>
          <p:cNvPicPr>
            <a:picLocks noChangeAspect="1"/>
          </p:cNvPicPr>
          <p:nvPr/>
        </p:nvPicPr>
        <p:blipFill>
          <a:blip r:embed="rId3"/>
          <a:stretch>
            <a:fillRect/>
          </a:stretch>
        </p:blipFill>
        <p:spPr>
          <a:xfrm>
            <a:off x="10027920" y="6275878"/>
            <a:ext cx="8130453" cy="4929043"/>
          </a:xfrm>
          <a:prstGeom prst="rect">
            <a:avLst/>
          </a:prstGeom>
        </p:spPr>
      </p:pic>
    </p:spTree>
    <p:extLst>
      <p:ext uri="{BB962C8B-B14F-4D97-AF65-F5344CB8AC3E}">
        <p14:creationId xmlns:p14="http://schemas.microsoft.com/office/powerpoint/2010/main" val="845714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59BD49-D5BD-5DC2-D8E2-98028C6C21C4}"/>
              </a:ext>
            </a:extLst>
          </p:cNvPr>
          <p:cNvSpPr>
            <a:spLocks noGrp="1"/>
          </p:cNvSpPr>
          <p:nvPr>
            <p:ph type="title"/>
          </p:nvPr>
        </p:nvSpPr>
        <p:spPr/>
        <p:txBody>
          <a:bodyPr/>
          <a:lstStyle/>
          <a:p>
            <a:pPr algn="ctr"/>
            <a:r>
              <a:rPr lang="en-US" sz="5400" dirty="0"/>
              <a:t>Planning and Programming Process:</a:t>
            </a:r>
            <a:br>
              <a:rPr lang="en-US" sz="5400" dirty="0"/>
            </a:br>
            <a:r>
              <a:rPr lang="en-US" dirty="0">
                <a:solidFill>
                  <a:schemeClr val="tx2"/>
                </a:solidFill>
              </a:rPr>
              <a:t>Level of Service</a:t>
            </a:r>
          </a:p>
        </p:txBody>
      </p:sp>
      <p:sp>
        <p:nvSpPr>
          <p:cNvPr id="2" name="Content Placeholder 1">
            <a:extLst>
              <a:ext uri="{FF2B5EF4-FFF2-40B4-BE49-F238E27FC236}">
                <a16:creationId xmlns:a16="http://schemas.microsoft.com/office/drawing/2014/main" id="{B3402AAA-083C-C8FE-2765-9352DAE1BA7D}"/>
              </a:ext>
            </a:extLst>
          </p:cNvPr>
          <p:cNvSpPr>
            <a:spLocks noGrp="1"/>
          </p:cNvSpPr>
          <p:nvPr>
            <p:ph idx="1"/>
          </p:nvPr>
        </p:nvSpPr>
        <p:spPr>
          <a:xfrm>
            <a:off x="1257629" y="4824037"/>
            <a:ext cx="7474891" cy="7832726"/>
          </a:xfrm>
        </p:spPr>
        <p:txBody>
          <a:bodyPr/>
          <a:lstStyle/>
          <a:p>
            <a:r>
              <a:rPr lang="en-US" dirty="0"/>
              <a:t>Describes quality of traffic flow</a:t>
            </a:r>
          </a:p>
          <a:p>
            <a:r>
              <a:rPr lang="en-US" dirty="0"/>
              <a:t>Expressed as A (best) through F (worst) rating</a:t>
            </a:r>
          </a:p>
          <a:p>
            <a:r>
              <a:rPr lang="en-US" dirty="0"/>
              <a:t>Generally, applies to “peak hour”</a:t>
            </a:r>
          </a:p>
          <a:p>
            <a:r>
              <a:rPr lang="en-US" dirty="0"/>
              <a:t>Similar metrics include volume-to-capacity (V/C) ratio</a:t>
            </a:r>
          </a:p>
          <a:p>
            <a:r>
              <a:rPr lang="en-US" dirty="0"/>
              <a:t>Used to estimate when additional travel lanes (i.e., capacity) may be needed</a:t>
            </a:r>
          </a:p>
        </p:txBody>
      </p:sp>
      <p:sp>
        <p:nvSpPr>
          <p:cNvPr id="4" name="Slide Number Placeholder 3">
            <a:extLst>
              <a:ext uri="{FF2B5EF4-FFF2-40B4-BE49-F238E27FC236}">
                <a16:creationId xmlns:a16="http://schemas.microsoft.com/office/drawing/2014/main" id="{DB54D661-EDC9-841E-E8EA-ABF21F3665F8}"/>
              </a:ext>
            </a:extLst>
          </p:cNvPr>
          <p:cNvSpPr>
            <a:spLocks noGrp="1"/>
          </p:cNvSpPr>
          <p:nvPr>
            <p:ph type="sldNum" sz="quarter" idx="10"/>
          </p:nvPr>
        </p:nvSpPr>
        <p:spPr/>
        <p:txBody>
          <a:bodyPr/>
          <a:lstStyle/>
          <a:p>
            <a:pPr>
              <a:defRPr/>
            </a:pPr>
            <a:fld id="{8D37F1F9-C93B-40F9-9D8A-AA6C735AF3BE}" type="slidenum">
              <a:rPr lang="en-US" altLang="en-US" smtClean="0"/>
              <a:pPr>
                <a:defRPr/>
              </a:pPr>
              <a:t>17</a:t>
            </a:fld>
            <a:endParaRPr lang="en-US" altLang="en-US"/>
          </a:p>
        </p:txBody>
      </p:sp>
      <p:pic>
        <p:nvPicPr>
          <p:cNvPr id="3" name="Picture 2">
            <a:extLst>
              <a:ext uri="{FF2B5EF4-FFF2-40B4-BE49-F238E27FC236}">
                <a16:creationId xmlns:a16="http://schemas.microsoft.com/office/drawing/2014/main" id="{CE58805B-4740-4C1D-994A-5207D154171D}"/>
              </a:ext>
            </a:extLst>
          </p:cNvPr>
          <p:cNvPicPr>
            <a:picLocks noChangeAspect="1"/>
          </p:cNvPicPr>
          <p:nvPr/>
        </p:nvPicPr>
        <p:blipFill>
          <a:blip r:embed="rId3"/>
          <a:stretch>
            <a:fillRect/>
          </a:stretch>
        </p:blipFill>
        <p:spPr>
          <a:xfrm>
            <a:off x="9144000" y="4824037"/>
            <a:ext cx="7886371" cy="6230230"/>
          </a:xfrm>
          <a:prstGeom prst="rect">
            <a:avLst/>
          </a:prstGeom>
        </p:spPr>
      </p:pic>
    </p:spTree>
    <p:extLst>
      <p:ext uri="{BB962C8B-B14F-4D97-AF65-F5344CB8AC3E}">
        <p14:creationId xmlns:p14="http://schemas.microsoft.com/office/powerpoint/2010/main" val="760607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5B08-8EE9-292A-D2B8-316A6B497B38}"/>
              </a:ext>
            </a:extLst>
          </p:cNvPr>
          <p:cNvSpPr>
            <a:spLocks noGrp="1"/>
          </p:cNvSpPr>
          <p:nvPr>
            <p:ph type="title"/>
          </p:nvPr>
        </p:nvSpPr>
        <p:spPr>
          <a:xfrm>
            <a:off x="1257626" y="1193656"/>
            <a:ext cx="15772746" cy="2651126"/>
          </a:xfrm>
        </p:spPr>
        <p:txBody>
          <a:bodyPr/>
          <a:lstStyle/>
          <a:p>
            <a:r>
              <a:rPr lang="en-US"/>
              <a:t>Planning and Programming Process</a:t>
            </a:r>
          </a:p>
        </p:txBody>
      </p:sp>
      <p:sp>
        <p:nvSpPr>
          <p:cNvPr id="4" name="Slide Number Placeholder 3">
            <a:extLst>
              <a:ext uri="{FF2B5EF4-FFF2-40B4-BE49-F238E27FC236}">
                <a16:creationId xmlns:a16="http://schemas.microsoft.com/office/drawing/2014/main" id="{DB54D661-EDC9-841E-E8EA-ABF21F3665F8}"/>
              </a:ext>
            </a:extLst>
          </p:cNvPr>
          <p:cNvSpPr>
            <a:spLocks noGrp="1"/>
          </p:cNvSpPr>
          <p:nvPr>
            <p:ph type="sldNum" sz="quarter" idx="10"/>
          </p:nvPr>
        </p:nvSpPr>
        <p:spPr/>
        <p:txBody>
          <a:bodyPr/>
          <a:lstStyle/>
          <a:p>
            <a:pPr>
              <a:defRPr/>
            </a:pPr>
            <a:fld id="{8D37F1F9-C93B-40F9-9D8A-AA6C735AF3BE}" type="slidenum">
              <a:rPr lang="en-US" altLang="en-US" smtClean="0"/>
              <a:pPr>
                <a:defRPr/>
              </a:pPr>
              <a:t>18</a:t>
            </a:fld>
            <a:endParaRPr lang="en-US" altLang="en-US"/>
          </a:p>
        </p:txBody>
      </p:sp>
      <p:pic>
        <p:nvPicPr>
          <p:cNvPr id="7" name="Picture 6" descr="Timeline&#10;&#10;Description automatically generated with medium confidence">
            <a:extLst>
              <a:ext uri="{FF2B5EF4-FFF2-40B4-BE49-F238E27FC236}">
                <a16:creationId xmlns:a16="http://schemas.microsoft.com/office/drawing/2014/main" id="{13C7C227-3515-97CD-025E-73CD8326DE4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811592" y="3585500"/>
            <a:ext cx="14679103" cy="8936844"/>
          </a:xfrm>
          <a:prstGeom prst="rect">
            <a:avLst/>
          </a:prstGeom>
        </p:spPr>
      </p:pic>
    </p:spTree>
    <p:extLst>
      <p:ext uri="{BB962C8B-B14F-4D97-AF65-F5344CB8AC3E}">
        <p14:creationId xmlns:p14="http://schemas.microsoft.com/office/powerpoint/2010/main" val="3269997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with medium confidence">
            <a:extLst>
              <a:ext uri="{FF2B5EF4-FFF2-40B4-BE49-F238E27FC236}">
                <a16:creationId xmlns:a16="http://schemas.microsoft.com/office/drawing/2014/main" id="{13C7C227-3515-97CD-025E-73CD8326DE4A}"/>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5622894" y="4236668"/>
            <a:ext cx="12310897" cy="7495047"/>
          </a:xfrm>
          <a:prstGeom prst="rect">
            <a:avLst/>
          </a:prstGeom>
        </p:spPr>
      </p:pic>
      <p:pic>
        <p:nvPicPr>
          <p:cNvPr id="17" name="Picture 16" descr="Diagram&#10;&#10;Description automatically generated">
            <a:extLst>
              <a:ext uri="{FF2B5EF4-FFF2-40B4-BE49-F238E27FC236}">
                <a16:creationId xmlns:a16="http://schemas.microsoft.com/office/drawing/2014/main" id="{4CF25DAE-A99B-B861-333F-1EEE339D0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09" y="5867994"/>
            <a:ext cx="5486400" cy="4239491"/>
          </a:xfrm>
          <a:prstGeom prst="rect">
            <a:avLst/>
          </a:prstGeom>
          <a:ln>
            <a:solidFill>
              <a:schemeClr val="tx1"/>
            </a:solidFill>
          </a:ln>
        </p:spPr>
      </p:pic>
      <p:sp>
        <p:nvSpPr>
          <p:cNvPr id="4" name="Slide Number Placeholder 3">
            <a:extLst>
              <a:ext uri="{FF2B5EF4-FFF2-40B4-BE49-F238E27FC236}">
                <a16:creationId xmlns:a16="http://schemas.microsoft.com/office/drawing/2014/main" id="{DB54D661-EDC9-841E-E8EA-ABF21F3665F8}"/>
              </a:ext>
            </a:extLst>
          </p:cNvPr>
          <p:cNvSpPr>
            <a:spLocks noGrp="1"/>
          </p:cNvSpPr>
          <p:nvPr>
            <p:ph type="sldNum" sz="quarter" idx="10"/>
          </p:nvPr>
        </p:nvSpPr>
        <p:spPr/>
        <p:txBody>
          <a:bodyPr/>
          <a:lstStyle/>
          <a:p>
            <a:pPr>
              <a:defRPr/>
            </a:pPr>
            <a:fld id="{8D37F1F9-C93B-40F9-9D8A-AA6C735AF3BE}" type="slidenum">
              <a:rPr lang="en-US" altLang="en-US" smtClean="0"/>
              <a:pPr>
                <a:defRPr/>
              </a:pPr>
              <a:t>19</a:t>
            </a:fld>
            <a:endParaRPr lang="en-US" altLang="en-US"/>
          </a:p>
        </p:txBody>
      </p:sp>
      <p:pic>
        <p:nvPicPr>
          <p:cNvPr id="9" name="Picture 8" descr="Timeline&#10;&#10;Description automatically generated with medium confidence">
            <a:extLst>
              <a:ext uri="{FF2B5EF4-FFF2-40B4-BE49-F238E27FC236}">
                <a16:creationId xmlns:a16="http://schemas.microsoft.com/office/drawing/2014/main" id="{A9E54D89-7048-B77F-3BCA-C6F737B52A3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47678" t="17837" r="21682" b="27381"/>
          <a:stretch/>
        </p:blipFill>
        <p:spPr>
          <a:xfrm>
            <a:off x="11492593" y="5573486"/>
            <a:ext cx="3771900" cy="4106156"/>
          </a:xfrm>
          <a:prstGeom prst="rect">
            <a:avLst/>
          </a:prstGeom>
        </p:spPr>
      </p:pic>
      <p:pic>
        <p:nvPicPr>
          <p:cNvPr id="11" name="Picture 10" descr="Timeline&#10;&#10;Description automatically generated with medium confidence">
            <a:extLst>
              <a:ext uri="{FF2B5EF4-FFF2-40B4-BE49-F238E27FC236}">
                <a16:creationId xmlns:a16="http://schemas.microsoft.com/office/drawing/2014/main" id="{E906D561-5396-8205-3DA9-DAAF527D06D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r="52321" b="57371"/>
          <a:stretch/>
        </p:blipFill>
        <p:spPr>
          <a:xfrm>
            <a:off x="5622894" y="4236668"/>
            <a:ext cx="5869699" cy="3200253"/>
          </a:xfrm>
          <a:prstGeom prst="rect">
            <a:avLst/>
          </a:prstGeom>
        </p:spPr>
      </p:pic>
      <p:pic>
        <p:nvPicPr>
          <p:cNvPr id="13" name="Picture 12" descr="Timeline&#10;&#10;Description automatically generated with medium confidence">
            <a:extLst>
              <a:ext uri="{FF2B5EF4-FFF2-40B4-BE49-F238E27FC236}">
                <a16:creationId xmlns:a16="http://schemas.microsoft.com/office/drawing/2014/main" id="{7CBED6DD-6048-510E-E675-CB5E29BF33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63153" t="72621" r="19516"/>
          <a:stretch/>
        </p:blipFill>
        <p:spPr>
          <a:xfrm>
            <a:off x="13397593" y="9679642"/>
            <a:ext cx="2133600" cy="2052073"/>
          </a:xfrm>
          <a:prstGeom prst="rect">
            <a:avLst/>
          </a:prstGeom>
        </p:spPr>
      </p:pic>
      <p:sp>
        <p:nvSpPr>
          <p:cNvPr id="14" name="Title 1">
            <a:extLst>
              <a:ext uri="{FF2B5EF4-FFF2-40B4-BE49-F238E27FC236}">
                <a16:creationId xmlns:a16="http://schemas.microsoft.com/office/drawing/2014/main" id="{C059BD49-D5BD-5DC2-D8E2-98028C6C21C4}"/>
              </a:ext>
            </a:extLst>
          </p:cNvPr>
          <p:cNvSpPr>
            <a:spLocks noGrp="1"/>
          </p:cNvSpPr>
          <p:nvPr>
            <p:ph type="title"/>
          </p:nvPr>
        </p:nvSpPr>
        <p:spPr>
          <a:xfrm>
            <a:off x="1257626" y="1282864"/>
            <a:ext cx="15772746" cy="2651126"/>
          </a:xfrm>
        </p:spPr>
        <p:txBody>
          <a:bodyPr/>
          <a:lstStyle/>
          <a:p>
            <a:pPr algn="ctr"/>
            <a:r>
              <a:rPr lang="en-US" sz="5400"/>
              <a:t>Planning and Programming Process:</a:t>
            </a:r>
            <a:br>
              <a:rPr lang="en-US" sz="5400"/>
            </a:br>
            <a:r>
              <a:rPr lang="en-US">
                <a:solidFill>
                  <a:schemeClr val="tx2"/>
                </a:solidFill>
              </a:rPr>
              <a:t>Focus</a:t>
            </a:r>
          </a:p>
        </p:txBody>
      </p:sp>
    </p:spTree>
    <p:extLst>
      <p:ext uri="{BB962C8B-B14F-4D97-AF65-F5344CB8AC3E}">
        <p14:creationId xmlns:p14="http://schemas.microsoft.com/office/powerpoint/2010/main" val="1178248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road with trees on the side&#10;&#10;Description automatically generated with medium confidence">
            <a:extLst>
              <a:ext uri="{FF2B5EF4-FFF2-40B4-BE49-F238E27FC236}">
                <a16:creationId xmlns:a16="http://schemas.microsoft.com/office/drawing/2014/main" id="{D8C9A48D-5C17-0B26-7FEA-81411EA3455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448" b="4448"/>
          <a:stretch>
            <a:fillRect/>
          </a:stretch>
        </p:blipFill>
        <p:spPr>
          <a:xfrm>
            <a:off x="0" y="1751013"/>
            <a:ext cx="18288000" cy="11110912"/>
          </a:xfrm>
        </p:spPr>
      </p:pic>
      <p:sp>
        <p:nvSpPr>
          <p:cNvPr id="7" name="Rectangle 6">
            <a:extLst>
              <a:ext uri="{FF2B5EF4-FFF2-40B4-BE49-F238E27FC236}">
                <a16:creationId xmlns:a16="http://schemas.microsoft.com/office/drawing/2014/main" id="{91A577D7-ED1F-78A0-5147-00B6345CC5DB}"/>
              </a:ext>
            </a:extLst>
          </p:cNvPr>
          <p:cNvSpPr/>
          <p:nvPr/>
        </p:nvSpPr>
        <p:spPr>
          <a:xfrm>
            <a:off x="11968165" y="1751014"/>
            <a:ext cx="6319838" cy="1111091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16">
            <a:extLst>
              <a:ext uri="{FF2B5EF4-FFF2-40B4-BE49-F238E27FC236}">
                <a16:creationId xmlns:a16="http://schemas.microsoft.com/office/drawing/2014/main" id="{A2E05B44-4E56-7E0E-AB28-C4B51BCB6E53}"/>
              </a:ext>
            </a:extLst>
          </p:cNvPr>
          <p:cNvSpPr txBox="1"/>
          <p:nvPr/>
        </p:nvSpPr>
        <p:spPr bwMode="auto">
          <a:xfrm>
            <a:off x="12996865" y="4621214"/>
            <a:ext cx="4667250" cy="5970865"/>
          </a:xfrm>
          <a:prstGeom prst="rect">
            <a:avLst/>
          </a:prstGeom>
          <a:noFill/>
        </p:spPr>
        <p:txBody>
          <a:bodyPr>
            <a:spAutoFit/>
          </a:bodyPr>
          <a:lstStyle/>
          <a:p>
            <a:pPr eaLnBrk="1" fontAlgn="auto" hangingPunct="1">
              <a:spcBef>
                <a:spcPts val="0"/>
              </a:spcBef>
              <a:spcAft>
                <a:spcPts val="0"/>
              </a:spcAft>
              <a:defRPr/>
            </a:pPr>
            <a:r>
              <a:rPr lang="en-US" sz="2800" b="1" spc="450" dirty="0">
                <a:latin typeface="PT Sans" panose="020B0503020203020204" pitchFamily="34" charset="0"/>
                <a:ea typeface="PT Sans" panose="020B0503020203020204" pitchFamily="34" charset="0"/>
              </a:rPr>
              <a:t>Iowa’s Public Road System</a:t>
            </a:r>
          </a:p>
          <a:p>
            <a:pPr eaLnBrk="1" fontAlgn="auto" hangingPunct="1">
              <a:spcBef>
                <a:spcPts val="0"/>
              </a:spcBef>
              <a:spcAft>
                <a:spcPts val="0"/>
              </a:spcAft>
              <a:defRPr/>
            </a:pPr>
            <a:endParaRPr lang="en-US" altLang="en-US" sz="2800" dirty="0">
              <a:latin typeface="PT Sans" panose="020B0503020203020204" pitchFamily="34" charset="0"/>
              <a:ea typeface="PT Sans" panose="020B0503020203020204" pitchFamily="34" charset="0"/>
            </a:endParaRPr>
          </a:p>
          <a:p>
            <a:pPr eaLnBrk="1" fontAlgn="auto" hangingPunct="1">
              <a:spcBef>
                <a:spcPts val="0"/>
              </a:spcBef>
              <a:spcAft>
                <a:spcPts val="0"/>
              </a:spcAft>
              <a:defRPr/>
            </a:pPr>
            <a:endParaRPr lang="en-US" altLang="en-US" sz="2800" dirty="0">
              <a:latin typeface="PT Sans" panose="020B0503020203020204" pitchFamily="34" charset="0"/>
              <a:ea typeface="PT Sans" panose="020B0503020203020204" pitchFamily="34" charset="0"/>
            </a:endParaRPr>
          </a:p>
          <a:p>
            <a:pPr eaLnBrk="1" fontAlgn="auto" hangingPunct="1">
              <a:spcBef>
                <a:spcPts val="0"/>
              </a:spcBef>
              <a:spcAft>
                <a:spcPts val="0"/>
              </a:spcAft>
              <a:defRPr/>
            </a:pPr>
            <a:r>
              <a:rPr lang="en-US" sz="2800" b="1" spc="450" dirty="0">
                <a:latin typeface="PT Sans" panose="020B0503020203020204" pitchFamily="34" charset="0"/>
                <a:ea typeface="PT Sans" panose="020B0503020203020204" pitchFamily="34" charset="0"/>
              </a:rPr>
              <a:t>Highway Networks</a:t>
            </a:r>
          </a:p>
          <a:p>
            <a:pPr eaLnBrk="1" fontAlgn="auto" hangingPunct="1">
              <a:spcBef>
                <a:spcPts val="0"/>
              </a:spcBef>
              <a:spcAft>
                <a:spcPts val="0"/>
              </a:spcAft>
              <a:defRPr/>
            </a:pPr>
            <a:endParaRPr lang="en-US" altLang="en-US" sz="2800" dirty="0">
              <a:latin typeface="PT Sans" panose="020B0503020203020204" pitchFamily="34" charset="0"/>
              <a:ea typeface="PT Sans" panose="020B0503020203020204" pitchFamily="34" charset="0"/>
            </a:endParaRPr>
          </a:p>
          <a:p>
            <a:pPr eaLnBrk="1" fontAlgn="auto" hangingPunct="1">
              <a:spcBef>
                <a:spcPts val="0"/>
              </a:spcBef>
              <a:spcAft>
                <a:spcPts val="0"/>
              </a:spcAft>
              <a:defRPr/>
            </a:pPr>
            <a:endParaRPr lang="en-US" altLang="en-US" sz="2800" dirty="0">
              <a:latin typeface="PT Sans" panose="020B0503020203020204" pitchFamily="34" charset="0"/>
              <a:ea typeface="PT Sans" panose="020B0503020203020204" pitchFamily="34" charset="0"/>
            </a:endParaRPr>
          </a:p>
          <a:p>
            <a:pPr eaLnBrk="1" fontAlgn="auto" hangingPunct="1">
              <a:spcBef>
                <a:spcPts val="0"/>
              </a:spcBef>
              <a:spcAft>
                <a:spcPts val="0"/>
              </a:spcAft>
              <a:defRPr/>
            </a:pPr>
            <a:r>
              <a:rPr lang="en-US" sz="2800" b="1" spc="450" dirty="0">
                <a:latin typeface="PT Sans" panose="020B0503020203020204" pitchFamily="34" charset="0"/>
                <a:ea typeface="PT Sans" panose="020B0503020203020204" pitchFamily="34" charset="0"/>
              </a:rPr>
              <a:t>State Highway System Usage</a:t>
            </a:r>
          </a:p>
          <a:p>
            <a:pPr eaLnBrk="1" fontAlgn="auto" hangingPunct="1">
              <a:spcBef>
                <a:spcPts val="0"/>
              </a:spcBef>
              <a:spcAft>
                <a:spcPts val="0"/>
              </a:spcAft>
              <a:defRPr/>
            </a:pPr>
            <a:endParaRPr lang="en-US" altLang="en-US" sz="2800" dirty="0">
              <a:latin typeface="PT Sans" panose="020B0503020203020204" pitchFamily="34" charset="0"/>
              <a:ea typeface="PT Sans" panose="020B0503020203020204" pitchFamily="34" charset="0"/>
            </a:endParaRPr>
          </a:p>
          <a:p>
            <a:pPr eaLnBrk="1" fontAlgn="auto" hangingPunct="1">
              <a:spcBef>
                <a:spcPts val="0"/>
              </a:spcBef>
              <a:spcAft>
                <a:spcPts val="0"/>
              </a:spcAft>
              <a:defRPr/>
            </a:pPr>
            <a:endParaRPr lang="en-US" altLang="en-US" sz="2800" dirty="0">
              <a:latin typeface="PT Sans" panose="020B0503020203020204" pitchFamily="34" charset="0"/>
              <a:ea typeface="PT Sans" panose="020B0503020203020204" pitchFamily="34" charset="0"/>
            </a:endParaRPr>
          </a:p>
          <a:p>
            <a:pPr eaLnBrk="1" fontAlgn="auto" hangingPunct="1">
              <a:spcBef>
                <a:spcPts val="0"/>
              </a:spcBef>
              <a:spcAft>
                <a:spcPts val="0"/>
              </a:spcAft>
              <a:defRPr/>
            </a:pPr>
            <a:r>
              <a:rPr lang="en-US" sz="2800" b="1" spc="450" dirty="0">
                <a:latin typeface="PT Sans" panose="020B0503020203020204" pitchFamily="34" charset="0"/>
                <a:ea typeface="PT Sans" panose="020B0503020203020204" pitchFamily="34" charset="0"/>
              </a:rPr>
              <a:t>Highway Planning and Programming</a:t>
            </a:r>
          </a:p>
          <a:p>
            <a:pPr eaLnBrk="1" fontAlgn="auto" hangingPunct="1">
              <a:spcBef>
                <a:spcPts val="0"/>
              </a:spcBef>
              <a:spcAft>
                <a:spcPts val="0"/>
              </a:spcAft>
              <a:defRPr/>
            </a:pPr>
            <a:endParaRPr lang="en-US" b="1" spc="226" dirty="0">
              <a:latin typeface="PT Sans" panose="020B0503020203020204" pitchFamily="34" charset="0"/>
              <a:ea typeface="PT Sans" panose="020B0503020203020204" pitchFamily="34" charset="0"/>
            </a:endParaRPr>
          </a:p>
        </p:txBody>
      </p:sp>
      <p:pic>
        <p:nvPicPr>
          <p:cNvPr id="11271" name="Graphic 30">
            <a:extLst>
              <a:ext uri="{FF2B5EF4-FFF2-40B4-BE49-F238E27FC236}">
                <a16:creationId xmlns:a16="http://schemas.microsoft.com/office/drawing/2014/main" id="{FF5063BF-1E79-DCFF-5B0F-F44167C71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4650" y="3803650"/>
            <a:ext cx="928688" cy="53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itle Placeholder 1">
            <a:extLst>
              <a:ext uri="{FF2B5EF4-FFF2-40B4-BE49-F238E27FC236}">
                <a16:creationId xmlns:a16="http://schemas.microsoft.com/office/drawing/2014/main" id="{486CB661-6DCA-753D-6F15-50C949E95F52}"/>
              </a:ext>
            </a:extLst>
          </p:cNvPr>
          <p:cNvSpPr txBox="1">
            <a:spLocks noChangeArrowheads="1"/>
          </p:cNvSpPr>
          <p:nvPr/>
        </p:nvSpPr>
        <p:spPr bwMode="auto">
          <a:xfrm>
            <a:off x="14108114" y="3852865"/>
            <a:ext cx="22733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lnSpc>
                <a:spcPct val="90000"/>
              </a:lnSpc>
              <a:spcBef>
                <a:spcPts val="1500"/>
              </a:spcBef>
              <a:buFont typeface="Arial" panose="020B0604020202020204" pitchFamily="34" charset="0"/>
              <a:buChar char="•"/>
              <a:defRPr sz="4100">
                <a:solidFill>
                  <a:schemeClr val="tx1"/>
                </a:solidFill>
                <a:latin typeface="PT Sans" panose="020B0503020203020204" pitchFamily="34" charset="0"/>
                <a:ea typeface="PT Sans" panose="020B0503020203020204" pitchFamily="34" charset="0"/>
                <a:cs typeface="PT Sans" panose="020B0503020203020204" pitchFamily="34" charset="0"/>
              </a:defRPr>
            </a:lvl1pPr>
            <a:lvl2pPr marL="1370013" indent="-455613" defTabSz="1827213">
              <a:lnSpc>
                <a:spcPct val="90000"/>
              </a:lnSpc>
              <a:spcBef>
                <a:spcPts val="750"/>
              </a:spcBef>
              <a:buFont typeface="Arial" panose="020B0604020202020204" pitchFamily="34" charset="0"/>
              <a:buChar char="•"/>
              <a:defRPr sz="3500">
                <a:solidFill>
                  <a:schemeClr val="tx1"/>
                </a:solidFill>
                <a:latin typeface="PT Sans" panose="020B0503020203020204" pitchFamily="34" charset="0"/>
                <a:ea typeface="PT Sans" panose="020B0503020203020204" pitchFamily="34" charset="0"/>
                <a:cs typeface="PT Sans" panose="020B0503020203020204" pitchFamily="34" charset="0"/>
              </a:defRPr>
            </a:lvl2pPr>
            <a:lvl3pPr marL="2284413" indent="-455613" defTabSz="1827213">
              <a:lnSpc>
                <a:spcPct val="90000"/>
              </a:lnSpc>
              <a:spcBef>
                <a:spcPts val="750"/>
              </a:spcBef>
              <a:buFont typeface="Arial" panose="020B0604020202020204" pitchFamily="34" charset="0"/>
              <a:buChar char="•"/>
              <a:defRPr sz="2900">
                <a:solidFill>
                  <a:schemeClr val="tx1"/>
                </a:solidFill>
                <a:latin typeface="PT Sans" panose="020B0503020203020204" pitchFamily="34" charset="0"/>
                <a:ea typeface="PT Sans" panose="020B0503020203020204" pitchFamily="34" charset="0"/>
                <a:cs typeface="PT Sans" panose="020B0503020203020204" pitchFamily="34" charset="0"/>
              </a:defRPr>
            </a:lvl3pPr>
            <a:lvl4pPr marL="31988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4pPr>
            <a:lvl5pPr marL="4113213" indent="-455613" defTabSz="1827213">
              <a:lnSpc>
                <a:spcPct val="90000"/>
              </a:lnSpc>
              <a:spcBef>
                <a:spcPts val="750"/>
              </a:spcBef>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5pPr>
            <a:lvl6pPr marL="45704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6pPr>
            <a:lvl7pPr marL="50276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7pPr>
            <a:lvl8pPr marL="54848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8pPr>
            <a:lvl9pPr marL="5942013" indent="-455613" defTabSz="1827213" eaLnBrk="0" fontAlgn="base" hangingPunct="0">
              <a:lnSpc>
                <a:spcPct val="90000"/>
              </a:lnSpc>
              <a:spcBef>
                <a:spcPts val="750"/>
              </a:spcBef>
              <a:spcAft>
                <a:spcPct val="0"/>
              </a:spcAft>
              <a:buFont typeface="Arial" panose="020B0604020202020204" pitchFamily="34" charset="0"/>
              <a:buChar char="•"/>
              <a:defRPr sz="2600">
                <a:solidFill>
                  <a:schemeClr val="tx1"/>
                </a:solidFill>
                <a:latin typeface="PT Sans" panose="020B0503020203020204" pitchFamily="34" charset="0"/>
                <a:ea typeface="PT Sans" panose="020B0503020203020204" pitchFamily="34" charset="0"/>
                <a:cs typeface="PT Sans" panose="020B0503020203020204" pitchFamily="34" charset="0"/>
              </a:defRPr>
            </a:lvl9pPr>
          </a:lstStyle>
          <a:p>
            <a:pPr eaLnBrk="1" hangingPunct="1">
              <a:spcBef>
                <a:spcPct val="0"/>
              </a:spcBef>
              <a:buFontTx/>
              <a:buNone/>
            </a:pPr>
            <a:r>
              <a:rPr lang="en-US" altLang="en-US" sz="4500" b="1">
                <a:solidFill>
                  <a:schemeClr val="tx2"/>
                </a:solidFill>
                <a:latin typeface="Roboto Slab" pitchFamily="2" charset="0"/>
                <a:ea typeface="Roboto Slab" pitchFamily="2" charset="0"/>
                <a:cs typeface="Roboto Slab" pitchFamily="2" charset="0"/>
              </a:rPr>
              <a:t>Agenda</a:t>
            </a:r>
          </a:p>
        </p:txBody>
      </p:sp>
      <p:sp>
        <p:nvSpPr>
          <p:cNvPr id="10" name="Slide Number Placeholder 5">
            <a:extLst>
              <a:ext uri="{FF2B5EF4-FFF2-40B4-BE49-F238E27FC236}">
                <a16:creationId xmlns:a16="http://schemas.microsoft.com/office/drawing/2014/main" id="{47C9FB83-95E9-8760-B717-DF41B1945016}"/>
              </a:ext>
            </a:extLst>
          </p:cNvPr>
          <p:cNvSpPr txBox="1">
            <a:spLocks noChangeArrowheads="1"/>
          </p:cNvSpPr>
          <p:nvPr/>
        </p:nvSpPr>
        <p:spPr bwMode="auto">
          <a:xfrm>
            <a:off x="7058027" y="13076239"/>
            <a:ext cx="4113214" cy="412750"/>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fld id="{E501A74D-7C24-4D15-B173-F97ABD6CEE29}" type="slidenum">
              <a:rPr lang="en-US" altLang="en-US" sz="1726" b="1">
                <a:solidFill>
                  <a:schemeClr val="bg1"/>
                </a:solidFill>
                <a:latin typeface="PT Sans" panose="020B0503020203020204" pitchFamily="34" charset="0"/>
                <a:ea typeface="PT Sans" panose="020B0503020203020204" pitchFamily="34" charset="0"/>
                <a:cs typeface="PT Sans" panose="020B0503020203020204" pitchFamily="34" charset="0"/>
              </a:rPr>
              <a:pPr algn="ctr" eaLnBrk="1" hangingPunct="1">
                <a:defRPr/>
              </a:pPr>
              <a:t>2</a:t>
            </a:fld>
            <a:endParaRPr lang="en-US" altLang="en-US" sz="1726" b="1">
              <a:solidFill>
                <a:schemeClr val="bg1"/>
              </a:solidFill>
              <a:latin typeface="PT Sans" panose="020B0503020203020204" pitchFamily="34" charset="0"/>
              <a:ea typeface="PT Sans" panose="020B0503020203020204" pitchFamily="34" charset="0"/>
              <a:cs typeface="PT Sans" panose="020B0503020203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with medium confidence">
            <a:extLst>
              <a:ext uri="{FF2B5EF4-FFF2-40B4-BE49-F238E27FC236}">
                <a16:creationId xmlns:a16="http://schemas.microsoft.com/office/drawing/2014/main" id="{64509C50-F99E-86FC-9BA8-41E768134EF1}"/>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5622894" y="4236668"/>
            <a:ext cx="12310897" cy="7495047"/>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A494146F-2328-3DD9-6F1C-1551E9799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09" y="3238016"/>
            <a:ext cx="5486400" cy="4241079"/>
          </a:xfrm>
          <a:prstGeom prst="rect">
            <a:avLst/>
          </a:prstGeom>
          <a:ln>
            <a:solidFill>
              <a:schemeClr val="tx1"/>
            </a:solidFill>
          </a:ln>
        </p:spPr>
      </p:pic>
      <p:sp>
        <p:nvSpPr>
          <p:cNvPr id="4" name="Slide Number Placeholder 3">
            <a:extLst>
              <a:ext uri="{FF2B5EF4-FFF2-40B4-BE49-F238E27FC236}">
                <a16:creationId xmlns:a16="http://schemas.microsoft.com/office/drawing/2014/main" id="{DB54D661-EDC9-841E-E8EA-ABF21F3665F8}"/>
              </a:ext>
            </a:extLst>
          </p:cNvPr>
          <p:cNvSpPr>
            <a:spLocks noGrp="1"/>
          </p:cNvSpPr>
          <p:nvPr>
            <p:ph type="sldNum" sz="quarter" idx="10"/>
          </p:nvPr>
        </p:nvSpPr>
        <p:spPr/>
        <p:txBody>
          <a:bodyPr/>
          <a:lstStyle/>
          <a:p>
            <a:pPr>
              <a:defRPr/>
            </a:pPr>
            <a:fld id="{8D37F1F9-C93B-40F9-9D8A-AA6C735AF3BE}" type="slidenum">
              <a:rPr lang="en-US" altLang="en-US" smtClean="0"/>
              <a:pPr>
                <a:defRPr/>
              </a:pPr>
              <a:t>20</a:t>
            </a:fld>
            <a:endParaRPr lang="en-US" altLang="en-US"/>
          </a:p>
        </p:txBody>
      </p:sp>
      <p:pic>
        <p:nvPicPr>
          <p:cNvPr id="11" name="Picture 10" descr="Timeline&#10;&#10;Description automatically generated with medium confidence">
            <a:extLst>
              <a:ext uri="{FF2B5EF4-FFF2-40B4-BE49-F238E27FC236}">
                <a16:creationId xmlns:a16="http://schemas.microsoft.com/office/drawing/2014/main" id="{E906D561-5396-8205-3DA9-DAAF527D06D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29668" r="52321" b="23057"/>
          <a:stretch/>
        </p:blipFill>
        <p:spPr>
          <a:xfrm>
            <a:off x="5622894" y="6460192"/>
            <a:ext cx="5869699" cy="3543301"/>
          </a:xfrm>
          <a:prstGeom prst="rect">
            <a:avLst/>
          </a:prstGeom>
        </p:spPr>
      </p:pic>
      <p:sp>
        <p:nvSpPr>
          <p:cNvPr id="2" name="Title 1">
            <a:extLst>
              <a:ext uri="{FF2B5EF4-FFF2-40B4-BE49-F238E27FC236}">
                <a16:creationId xmlns:a16="http://schemas.microsoft.com/office/drawing/2014/main" id="{C3036271-79A8-D4B8-26D4-F2179A0137EE}"/>
              </a:ext>
            </a:extLst>
          </p:cNvPr>
          <p:cNvSpPr>
            <a:spLocks noGrp="1"/>
          </p:cNvSpPr>
          <p:nvPr>
            <p:ph type="title"/>
          </p:nvPr>
        </p:nvSpPr>
        <p:spPr>
          <a:xfrm>
            <a:off x="1257626" y="1282864"/>
            <a:ext cx="15772746" cy="2651126"/>
          </a:xfrm>
        </p:spPr>
        <p:txBody>
          <a:bodyPr/>
          <a:lstStyle/>
          <a:p>
            <a:pPr algn="ctr"/>
            <a:r>
              <a:rPr lang="en-US" sz="5400"/>
              <a:t>Planning and Programming Process:</a:t>
            </a:r>
            <a:br>
              <a:rPr lang="en-US" sz="5400"/>
            </a:br>
            <a:r>
              <a:rPr lang="en-US">
                <a:solidFill>
                  <a:schemeClr val="tx2"/>
                </a:solidFill>
              </a:rPr>
              <a:t>Define</a:t>
            </a:r>
          </a:p>
        </p:txBody>
      </p:sp>
      <p:pic>
        <p:nvPicPr>
          <p:cNvPr id="14" name="Picture 13" descr="Graphical user interface, website&#10;&#10;Description automatically generated">
            <a:extLst>
              <a:ext uri="{FF2B5EF4-FFF2-40B4-BE49-F238E27FC236}">
                <a16:creationId xmlns:a16="http://schemas.microsoft.com/office/drawing/2014/main" id="{576F1353-BD4A-A6BC-87CC-8F2BB5397A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7626" y="7717846"/>
            <a:ext cx="3643633" cy="4715290"/>
          </a:xfrm>
          <a:prstGeom prst="rect">
            <a:avLst/>
          </a:prstGeom>
          <a:ln>
            <a:solidFill>
              <a:schemeClr val="tx1"/>
            </a:solidFill>
          </a:ln>
        </p:spPr>
      </p:pic>
    </p:spTree>
    <p:extLst>
      <p:ext uri="{BB962C8B-B14F-4D97-AF65-F5344CB8AC3E}">
        <p14:creationId xmlns:p14="http://schemas.microsoft.com/office/powerpoint/2010/main" val="265096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with medium confidence">
            <a:extLst>
              <a:ext uri="{FF2B5EF4-FFF2-40B4-BE49-F238E27FC236}">
                <a16:creationId xmlns:a16="http://schemas.microsoft.com/office/drawing/2014/main" id="{13C7C227-3515-97CD-025E-73CD8326DE4A}"/>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5622894" y="4236668"/>
            <a:ext cx="12310897" cy="7495047"/>
          </a:xfrm>
          <a:prstGeom prst="rect">
            <a:avLst/>
          </a:prstGeom>
        </p:spPr>
      </p:pic>
      <p:sp>
        <p:nvSpPr>
          <p:cNvPr id="4" name="Slide Number Placeholder 3">
            <a:extLst>
              <a:ext uri="{FF2B5EF4-FFF2-40B4-BE49-F238E27FC236}">
                <a16:creationId xmlns:a16="http://schemas.microsoft.com/office/drawing/2014/main" id="{DB54D661-EDC9-841E-E8EA-ABF21F3665F8}"/>
              </a:ext>
            </a:extLst>
          </p:cNvPr>
          <p:cNvSpPr>
            <a:spLocks noGrp="1"/>
          </p:cNvSpPr>
          <p:nvPr>
            <p:ph type="sldNum" sz="quarter" idx="10"/>
          </p:nvPr>
        </p:nvSpPr>
        <p:spPr/>
        <p:txBody>
          <a:bodyPr/>
          <a:lstStyle/>
          <a:p>
            <a:pPr>
              <a:defRPr/>
            </a:pPr>
            <a:fld id="{8D37F1F9-C93B-40F9-9D8A-AA6C735AF3BE}" type="slidenum">
              <a:rPr lang="en-US" altLang="en-US" smtClean="0"/>
              <a:pPr>
                <a:defRPr/>
              </a:pPr>
              <a:t>21</a:t>
            </a:fld>
            <a:endParaRPr lang="en-US" altLang="en-US"/>
          </a:p>
        </p:txBody>
      </p:sp>
      <p:pic>
        <p:nvPicPr>
          <p:cNvPr id="11" name="Picture 10" descr="Timeline&#10;&#10;Description automatically generated with medium confidence">
            <a:extLst>
              <a:ext uri="{FF2B5EF4-FFF2-40B4-BE49-F238E27FC236}">
                <a16:creationId xmlns:a16="http://schemas.microsoft.com/office/drawing/2014/main" id="{E906D561-5396-8205-3DA9-DAAF527D06D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1" t="63728" r="36382" b="-2"/>
          <a:stretch/>
        </p:blipFill>
        <p:spPr>
          <a:xfrm>
            <a:off x="5622894" y="9012893"/>
            <a:ext cx="7831849" cy="2718822"/>
          </a:xfrm>
          <a:prstGeom prst="rect">
            <a:avLst/>
          </a:prstGeom>
        </p:spPr>
      </p:pic>
      <p:sp>
        <p:nvSpPr>
          <p:cNvPr id="2" name="Title 1">
            <a:extLst>
              <a:ext uri="{FF2B5EF4-FFF2-40B4-BE49-F238E27FC236}">
                <a16:creationId xmlns:a16="http://schemas.microsoft.com/office/drawing/2014/main" id="{5CD068FD-52DE-F214-435D-EECA944A3389}"/>
              </a:ext>
            </a:extLst>
          </p:cNvPr>
          <p:cNvSpPr>
            <a:spLocks noGrp="1"/>
          </p:cNvSpPr>
          <p:nvPr>
            <p:ph type="title"/>
          </p:nvPr>
        </p:nvSpPr>
        <p:spPr>
          <a:xfrm>
            <a:off x="1257626" y="1282864"/>
            <a:ext cx="15772746" cy="2651126"/>
          </a:xfrm>
        </p:spPr>
        <p:txBody>
          <a:bodyPr/>
          <a:lstStyle/>
          <a:p>
            <a:pPr algn="ctr"/>
            <a:r>
              <a:rPr lang="en-US" sz="5400"/>
              <a:t>Planning and Programming Process:</a:t>
            </a:r>
            <a:br>
              <a:rPr lang="en-US" sz="5400"/>
            </a:br>
            <a:r>
              <a:rPr lang="en-US">
                <a:solidFill>
                  <a:schemeClr val="tx2"/>
                </a:solidFill>
              </a:rPr>
              <a:t>Prioritize</a:t>
            </a:r>
          </a:p>
        </p:txBody>
      </p:sp>
      <p:pic>
        <p:nvPicPr>
          <p:cNvPr id="5" name="Picture 4">
            <a:extLst>
              <a:ext uri="{FF2B5EF4-FFF2-40B4-BE49-F238E27FC236}">
                <a16:creationId xmlns:a16="http://schemas.microsoft.com/office/drawing/2014/main" id="{E61A7016-B36E-DA23-6E08-4E8AC378B50F}"/>
              </a:ext>
            </a:extLst>
          </p:cNvPr>
          <p:cNvPicPr>
            <a:picLocks noChangeAspect="1"/>
          </p:cNvPicPr>
          <p:nvPr/>
        </p:nvPicPr>
        <p:blipFill>
          <a:blip r:embed="rId6"/>
          <a:stretch>
            <a:fillRect/>
          </a:stretch>
        </p:blipFill>
        <p:spPr>
          <a:xfrm>
            <a:off x="136494" y="4780638"/>
            <a:ext cx="5486400" cy="2798064"/>
          </a:xfrm>
          <a:prstGeom prst="rect">
            <a:avLst/>
          </a:prstGeom>
          <a:ln>
            <a:solidFill>
              <a:schemeClr val="tx1"/>
            </a:solidFill>
          </a:ln>
        </p:spPr>
      </p:pic>
      <p:grpSp>
        <p:nvGrpSpPr>
          <p:cNvPr id="9" name="Group 8">
            <a:extLst>
              <a:ext uri="{FF2B5EF4-FFF2-40B4-BE49-F238E27FC236}">
                <a16:creationId xmlns:a16="http://schemas.microsoft.com/office/drawing/2014/main" id="{241C4E3F-9331-3464-6E3E-F868AB814E31}"/>
              </a:ext>
            </a:extLst>
          </p:cNvPr>
          <p:cNvGrpSpPr/>
          <p:nvPr/>
        </p:nvGrpSpPr>
        <p:grpSpPr>
          <a:xfrm>
            <a:off x="136494" y="8122671"/>
            <a:ext cx="5486400" cy="3067806"/>
            <a:chOff x="-5196952" y="4834663"/>
            <a:chExt cx="3657600" cy="2545852"/>
          </a:xfrm>
        </p:grpSpPr>
        <p:sp>
          <p:nvSpPr>
            <p:cNvPr id="8" name="Rectangle 7">
              <a:extLst>
                <a:ext uri="{FF2B5EF4-FFF2-40B4-BE49-F238E27FC236}">
                  <a16:creationId xmlns:a16="http://schemas.microsoft.com/office/drawing/2014/main" id="{A2EBAFB0-CACE-6C06-9CF2-E3F4E9766AC3}"/>
                </a:ext>
              </a:extLst>
            </p:cNvPr>
            <p:cNvSpPr/>
            <p:nvPr/>
          </p:nvSpPr>
          <p:spPr>
            <a:xfrm>
              <a:off x="-5196952" y="4834663"/>
              <a:ext cx="3657600" cy="2542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FF570A2-49AE-378B-4168-77E8B9F4392A}"/>
                </a:ext>
              </a:extLst>
            </p:cNvPr>
            <p:cNvPicPr>
              <a:picLocks noChangeAspect="1"/>
            </p:cNvPicPr>
            <p:nvPr/>
          </p:nvPicPr>
          <p:blipFill>
            <a:blip r:embed="rId7"/>
            <a:stretch>
              <a:fillRect/>
            </a:stretch>
          </p:blipFill>
          <p:spPr>
            <a:xfrm>
              <a:off x="-5196952" y="4834663"/>
              <a:ext cx="3657600" cy="2545852"/>
            </a:xfrm>
            <a:prstGeom prst="rect">
              <a:avLst/>
            </a:prstGeom>
            <a:ln>
              <a:solidFill>
                <a:schemeClr val="tx1"/>
              </a:solidFill>
            </a:ln>
          </p:spPr>
        </p:pic>
      </p:grpSp>
    </p:spTree>
    <p:extLst>
      <p:ext uri="{BB962C8B-B14F-4D97-AF65-F5344CB8AC3E}">
        <p14:creationId xmlns:p14="http://schemas.microsoft.com/office/powerpoint/2010/main" val="1718856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with medium confidence">
            <a:extLst>
              <a:ext uri="{FF2B5EF4-FFF2-40B4-BE49-F238E27FC236}">
                <a16:creationId xmlns:a16="http://schemas.microsoft.com/office/drawing/2014/main" id="{13C7C227-3515-97CD-025E-73CD8326DE4A}"/>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5622894" y="4236668"/>
            <a:ext cx="12310897" cy="7495047"/>
          </a:xfrm>
          <a:prstGeom prst="rect">
            <a:avLst/>
          </a:prstGeom>
        </p:spPr>
      </p:pic>
      <p:sp>
        <p:nvSpPr>
          <p:cNvPr id="4" name="Slide Number Placeholder 3">
            <a:extLst>
              <a:ext uri="{FF2B5EF4-FFF2-40B4-BE49-F238E27FC236}">
                <a16:creationId xmlns:a16="http://schemas.microsoft.com/office/drawing/2014/main" id="{DB54D661-EDC9-841E-E8EA-ABF21F3665F8}"/>
              </a:ext>
            </a:extLst>
          </p:cNvPr>
          <p:cNvSpPr>
            <a:spLocks noGrp="1"/>
          </p:cNvSpPr>
          <p:nvPr>
            <p:ph type="sldNum" sz="quarter" idx="10"/>
          </p:nvPr>
        </p:nvSpPr>
        <p:spPr/>
        <p:txBody>
          <a:bodyPr/>
          <a:lstStyle/>
          <a:p>
            <a:pPr>
              <a:defRPr/>
            </a:pPr>
            <a:fld id="{8D37F1F9-C93B-40F9-9D8A-AA6C735AF3BE}" type="slidenum">
              <a:rPr lang="en-US" altLang="en-US" smtClean="0"/>
              <a:pPr>
                <a:defRPr/>
              </a:pPr>
              <a:t>22</a:t>
            </a:fld>
            <a:endParaRPr lang="en-US" altLang="en-US"/>
          </a:p>
        </p:txBody>
      </p:sp>
      <p:pic>
        <p:nvPicPr>
          <p:cNvPr id="11" name="Picture 10" descr="Timeline&#10;&#10;Description automatically generated with medium confidence">
            <a:extLst>
              <a:ext uri="{FF2B5EF4-FFF2-40B4-BE49-F238E27FC236}">
                <a16:creationId xmlns:a16="http://schemas.microsoft.com/office/drawing/2014/main" id="{E906D561-5396-8205-3DA9-DAAF527D06D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46132" t="73640" b="-2"/>
          <a:stretch/>
        </p:blipFill>
        <p:spPr>
          <a:xfrm>
            <a:off x="11302093" y="9755841"/>
            <a:ext cx="6631698" cy="1975873"/>
          </a:xfrm>
          <a:prstGeom prst="rect">
            <a:avLst/>
          </a:prstGeom>
        </p:spPr>
      </p:pic>
      <p:pic>
        <p:nvPicPr>
          <p:cNvPr id="3" name="Picture 2" descr="Timeline&#10;&#10;Description automatically generated with medium confidence">
            <a:extLst>
              <a:ext uri="{FF2B5EF4-FFF2-40B4-BE49-F238E27FC236}">
                <a16:creationId xmlns:a16="http://schemas.microsoft.com/office/drawing/2014/main" id="{F90A89B8-A72B-2D6E-CFD0-2ABA87B0AA89}"/>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78008" t="17817" b="26362"/>
          <a:stretch/>
        </p:blipFill>
        <p:spPr>
          <a:xfrm>
            <a:off x="15226393" y="5572125"/>
            <a:ext cx="2707398" cy="4183716"/>
          </a:xfrm>
          <a:prstGeom prst="rect">
            <a:avLst/>
          </a:prstGeom>
        </p:spPr>
      </p:pic>
      <p:sp>
        <p:nvSpPr>
          <p:cNvPr id="5" name="Title 1">
            <a:extLst>
              <a:ext uri="{FF2B5EF4-FFF2-40B4-BE49-F238E27FC236}">
                <a16:creationId xmlns:a16="http://schemas.microsoft.com/office/drawing/2014/main" id="{68DC0352-97EC-60A4-53BF-B1BA2E9823B2}"/>
              </a:ext>
            </a:extLst>
          </p:cNvPr>
          <p:cNvSpPr>
            <a:spLocks noGrp="1"/>
          </p:cNvSpPr>
          <p:nvPr>
            <p:ph type="title"/>
          </p:nvPr>
        </p:nvSpPr>
        <p:spPr>
          <a:xfrm>
            <a:off x="1257626" y="1282864"/>
            <a:ext cx="15772746" cy="2651126"/>
          </a:xfrm>
        </p:spPr>
        <p:txBody>
          <a:bodyPr/>
          <a:lstStyle/>
          <a:p>
            <a:pPr algn="ctr"/>
            <a:r>
              <a:rPr lang="en-US" sz="5400"/>
              <a:t>Planning and Programming Process:</a:t>
            </a:r>
            <a:br>
              <a:rPr lang="en-US" sz="5400"/>
            </a:br>
            <a:r>
              <a:rPr lang="en-US">
                <a:solidFill>
                  <a:schemeClr val="tx2"/>
                </a:solidFill>
              </a:rPr>
              <a:t>Decide and Execute</a:t>
            </a:r>
          </a:p>
        </p:txBody>
      </p:sp>
      <p:pic>
        <p:nvPicPr>
          <p:cNvPr id="9" name="Picture 8" descr="A picture containing text, sky, sign, screenshot&#10;&#10;Description automatically generated">
            <a:extLst>
              <a:ext uri="{FF2B5EF4-FFF2-40B4-BE49-F238E27FC236}">
                <a16:creationId xmlns:a16="http://schemas.microsoft.com/office/drawing/2014/main" id="{591296F0-931E-AD09-C967-B3959FFE62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209" y="5863772"/>
            <a:ext cx="5486400" cy="4240838"/>
          </a:xfrm>
          <a:prstGeom prst="rect">
            <a:avLst/>
          </a:prstGeom>
          <a:ln>
            <a:solidFill>
              <a:schemeClr val="tx1"/>
            </a:solidFill>
          </a:ln>
        </p:spPr>
      </p:pic>
      <p:pic>
        <p:nvPicPr>
          <p:cNvPr id="12" name="Picture 11" descr="Timeline&#10;&#10;Description automatically generated with medium confidence">
            <a:extLst>
              <a:ext uri="{FF2B5EF4-FFF2-40B4-BE49-F238E27FC236}">
                <a16:creationId xmlns:a16="http://schemas.microsoft.com/office/drawing/2014/main" id="{73A0FDB2-BE76-C205-1ECB-BF829796733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46132" t="4" b="82178"/>
          <a:stretch/>
        </p:blipFill>
        <p:spPr>
          <a:xfrm>
            <a:off x="11302093" y="4236669"/>
            <a:ext cx="6631698" cy="1335456"/>
          </a:xfrm>
          <a:prstGeom prst="rect">
            <a:avLst/>
          </a:prstGeom>
        </p:spPr>
      </p:pic>
    </p:spTree>
    <p:extLst>
      <p:ext uri="{BB962C8B-B14F-4D97-AF65-F5344CB8AC3E}">
        <p14:creationId xmlns:p14="http://schemas.microsoft.com/office/powerpoint/2010/main" val="271842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
            <a:extLst>
              <a:ext uri="{FF2B5EF4-FFF2-40B4-BE49-F238E27FC236}">
                <a16:creationId xmlns:a16="http://schemas.microsoft.com/office/drawing/2014/main" id="{BB407DA4-99CD-9F16-2B43-D03D3B342711}"/>
              </a:ext>
            </a:extLst>
          </p:cNvPr>
          <p:cNvGrpSpPr>
            <a:grpSpLocks/>
          </p:cNvGrpSpPr>
          <p:nvPr/>
        </p:nvGrpSpPr>
        <p:grpSpPr bwMode="auto">
          <a:xfrm>
            <a:off x="0" y="2173288"/>
            <a:ext cx="18288000" cy="9663112"/>
            <a:chOff x="0" y="20638"/>
            <a:chExt cx="24377650" cy="12880975"/>
          </a:xfrm>
        </p:grpSpPr>
        <p:sp>
          <p:nvSpPr>
            <p:cNvPr id="12" name="Rectangle 11">
              <a:extLst>
                <a:ext uri="{FF2B5EF4-FFF2-40B4-BE49-F238E27FC236}">
                  <a16:creationId xmlns:a16="http://schemas.microsoft.com/office/drawing/2014/main" id="{4F8935CF-4147-1A69-576E-974C94F4A291}"/>
                </a:ext>
              </a:extLst>
            </p:cNvPr>
            <p:cNvSpPr/>
            <p:nvPr/>
          </p:nvSpPr>
          <p:spPr>
            <a:xfrm rot="5400000">
              <a:off x="7089974" y="-7069336"/>
              <a:ext cx="10197703" cy="24377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Graphic 13">
              <a:extLst>
                <a:ext uri="{FF2B5EF4-FFF2-40B4-BE49-F238E27FC236}">
                  <a16:creationId xmlns:a16="http://schemas.microsoft.com/office/drawing/2014/main" id="{93F8FF1D-40E5-86AB-DE45-4D7D4E75CB2D}"/>
                </a:ext>
              </a:extLst>
            </p:cNvPr>
            <p:cNvSpPr>
              <a:spLocks/>
            </p:cNvSpPr>
            <p:nvPr/>
          </p:nvSpPr>
          <p:spPr bwMode="auto">
            <a:xfrm>
              <a:off x="0" y="9968636"/>
              <a:ext cx="24377650" cy="2932977"/>
            </a:xfrm>
            <a:custGeom>
              <a:avLst/>
              <a:gdLst>
                <a:gd name="T0" fmla="*/ 12188825 w 24406104"/>
                <a:gd name="T1" fmla="*/ 0 h 2853262"/>
                <a:gd name="T2" fmla="*/ 0 w 24406104"/>
                <a:gd name="T3" fmla="*/ 0 h 2853262"/>
                <a:gd name="T4" fmla="*/ 0 w 24406104"/>
                <a:gd name="T5" fmla="*/ 372714 h 2853262"/>
                <a:gd name="T6" fmla="*/ 12118818 w 24406104"/>
                <a:gd name="T7" fmla="*/ 2924053 h 2853262"/>
                <a:gd name="T8" fmla="*/ 12118818 w 24406104"/>
                <a:gd name="T9" fmla="*/ 2924053 h 2853262"/>
                <a:gd name="T10" fmla="*/ 12156750 w 24406104"/>
                <a:gd name="T11" fmla="*/ 2931917 h 2853262"/>
                <a:gd name="T12" fmla="*/ 12217083 w 24406104"/>
                <a:gd name="T13" fmla="*/ 2932703 h 2853262"/>
                <a:gd name="T14" fmla="*/ 12258578 w 24406104"/>
                <a:gd name="T15" fmla="*/ 2924053 h 2853262"/>
                <a:gd name="T16" fmla="*/ 12258578 w 24406104"/>
                <a:gd name="T17" fmla="*/ 2924053 h 2853262"/>
                <a:gd name="T18" fmla="*/ 24377649 w 24406104"/>
                <a:gd name="T19" fmla="*/ 372714 h 2853262"/>
                <a:gd name="T20" fmla="*/ 24377649 w 24406104"/>
                <a:gd name="T21" fmla="*/ 0 h 2853262"/>
                <a:gd name="T22" fmla="*/ 12188825 w 24406104"/>
                <a:gd name="T23" fmla="*/ 0 h 28532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406104" h="2853262">
                  <a:moveTo>
                    <a:pt x="12203052" y="0"/>
                  </a:moveTo>
                  <a:lnTo>
                    <a:pt x="0" y="0"/>
                  </a:lnTo>
                  <a:lnTo>
                    <a:pt x="0" y="362438"/>
                  </a:lnTo>
                  <a:lnTo>
                    <a:pt x="12132964" y="2843432"/>
                  </a:lnTo>
                  <a:lnTo>
                    <a:pt x="12170940" y="2851079"/>
                  </a:lnTo>
                  <a:cubicBezTo>
                    <a:pt x="12187506" y="2853118"/>
                    <a:pt x="12208405" y="2854392"/>
                    <a:pt x="12231343" y="2851843"/>
                  </a:cubicBezTo>
                  <a:lnTo>
                    <a:pt x="12272887" y="2843432"/>
                  </a:lnTo>
                  <a:lnTo>
                    <a:pt x="24406104" y="362438"/>
                  </a:lnTo>
                  <a:lnTo>
                    <a:pt x="24406104" y="0"/>
                  </a:lnTo>
                  <a:lnTo>
                    <a:pt x="12203052" y="0"/>
                  </a:lnTo>
                  <a:close/>
                </a:path>
              </a:pathLst>
            </a:custGeom>
            <a:solidFill>
              <a:schemeClr val="accent4"/>
            </a:solidFill>
            <a:ln>
              <a:noFill/>
            </a:ln>
          </p:spPr>
          <p:txBody>
            <a:bodyPr anchor="ctr"/>
            <a:lstStyle/>
            <a:p>
              <a:pPr>
                <a:defRPr/>
              </a:pPr>
              <a:endParaRPr lang="en-US"/>
            </a:p>
          </p:txBody>
        </p:sp>
      </p:grpSp>
      <p:pic>
        <p:nvPicPr>
          <p:cNvPr id="34819" name="Picture 5">
            <a:extLst>
              <a:ext uri="{FF2B5EF4-FFF2-40B4-BE49-F238E27FC236}">
                <a16:creationId xmlns:a16="http://schemas.microsoft.com/office/drawing/2014/main" id="{85FE24CA-4DCD-B2E0-E07E-D166E4383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77" y="3675064"/>
            <a:ext cx="352425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4">
            <a:extLst>
              <a:ext uri="{FF2B5EF4-FFF2-40B4-BE49-F238E27FC236}">
                <a16:creationId xmlns:a16="http://schemas.microsoft.com/office/drawing/2014/main" id="{40EF14B5-715E-F894-6419-658A80F252BD}"/>
              </a:ext>
            </a:extLst>
          </p:cNvPr>
          <p:cNvSpPr txBox="1">
            <a:spLocks noChangeArrowheads="1"/>
          </p:cNvSpPr>
          <p:nvPr/>
        </p:nvSpPr>
        <p:spPr bwMode="auto">
          <a:xfrm>
            <a:off x="7069139" y="8909328"/>
            <a:ext cx="41497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b="1">
                <a:solidFill>
                  <a:schemeClr val="bg1"/>
                </a:solidFill>
                <a:latin typeface="Roboto Slab" pitchFamily="2" charset="0"/>
                <a:ea typeface="Roboto Slab" pitchFamily="2" charset="0"/>
                <a:cs typeface="Arial" panose="020B0604020202020204" pitchFamily="34" charset="0"/>
              </a:rPr>
              <a:t>Questions?</a:t>
            </a:r>
          </a:p>
        </p:txBody>
      </p:sp>
      <p:cxnSp>
        <p:nvCxnSpPr>
          <p:cNvPr id="9" name="Straight Connector 8">
            <a:extLst>
              <a:ext uri="{FF2B5EF4-FFF2-40B4-BE49-F238E27FC236}">
                <a16:creationId xmlns:a16="http://schemas.microsoft.com/office/drawing/2014/main" id="{2DD2DA6B-B053-D0C9-C9BF-9B00E4658F70}"/>
              </a:ext>
            </a:extLst>
          </p:cNvPr>
          <p:cNvCxnSpPr>
            <a:cxnSpLocks/>
          </p:cNvCxnSpPr>
          <p:nvPr/>
        </p:nvCxnSpPr>
        <p:spPr>
          <a:xfrm>
            <a:off x="3059114" y="8410576"/>
            <a:ext cx="12169776" cy="0"/>
          </a:xfrm>
          <a:prstGeom prst="line">
            <a:avLst/>
          </a:prstGeom>
          <a:ln w="190500">
            <a:solidFill>
              <a:srgbClr val="52919F"/>
            </a:solidFill>
          </a:ln>
        </p:spPr>
        <p:style>
          <a:lnRef idx="1">
            <a:schemeClr val="accent1"/>
          </a:lnRef>
          <a:fillRef idx="0">
            <a:schemeClr val="accent1"/>
          </a:fillRef>
          <a:effectRef idx="0">
            <a:schemeClr val="accent1"/>
          </a:effectRef>
          <a:fontRef idx="minor">
            <a:schemeClr val="tx1"/>
          </a:fontRef>
        </p:style>
      </p:cxnSp>
      <p:pic>
        <p:nvPicPr>
          <p:cNvPr id="34822" name="Graphic 10">
            <a:extLst>
              <a:ext uri="{FF2B5EF4-FFF2-40B4-BE49-F238E27FC236}">
                <a16:creationId xmlns:a16="http://schemas.microsoft.com/office/drawing/2014/main" id="{3C851EA5-2DE1-6DC7-143E-786DF2A23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100" y="6832601"/>
            <a:ext cx="4495800" cy="196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14">
            <a:extLst>
              <a:ext uri="{FF2B5EF4-FFF2-40B4-BE49-F238E27FC236}">
                <a16:creationId xmlns:a16="http://schemas.microsoft.com/office/drawing/2014/main" id="{7A6993B3-42CB-7F7D-FFBC-BEE223F5DFB4}"/>
              </a:ext>
            </a:extLst>
          </p:cNvPr>
          <p:cNvSpPr txBox="1">
            <a:spLocks noChangeArrowheads="1"/>
          </p:cNvSpPr>
          <p:nvPr/>
        </p:nvSpPr>
        <p:spPr bwMode="auto">
          <a:xfrm>
            <a:off x="1517651" y="13155953"/>
            <a:ext cx="5378450" cy="508152"/>
          </a:xfrm>
          <a:prstGeom prst="rect">
            <a:avLst/>
          </a:prstGeom>
          <a:noFill/>
          <a:ln>
            <a:noFill/>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702" b="1" dirty="0">
                <a:solidFill>
                  <a:schemeClr val="bg1"/>
                </a:solidFill>
                <a:latin typeface="PT Sans" panose="020B0503020203020204" pitchFamily="34" charset="0"/>
                <a:ea typeface="PT Sans" panose="020B0503020203020204" pitchFamily="34" charset="0"/>
                <a:cs typeface="Arial" panose="020B0604020202020204" pitchFamily="34" charset="0"/>
              </a:rPr>
              <a:t>Garrett.Pedersen@iowadot.us</a:t>
            </a:r>
          </a:p>
        </p:txBody>
      </p:sp>
      <p:sp>
        <p:nvSpPr>
          <p:cNvPr id="28680" name="TextBox 14">
            <a:extLst>
              <a:ext uri="{FF2B5EF4-FFF2-40B4-BE49-F238E27FC236}">
                <a16:creationId xmlns:a16="http://schemas.microsoft.com/office/drawing/2014/main" id="{2C1EA6C1-C3F1-B7B3-0889-2CD08C922BB0}"/>
              </a:ext>
            </a:extLst>
          </p:cNvPr>
          <p:cNvSpPr txBox="1">
            <a:spLocks noChangeArrowheads="1"/>
          </p:cNvSpPr>
          <p:nvPr/>
        </p:nvSpPr>
        <p:spPr bwMode="auto">
          <a:xfrm>
            <a:off x="15086015" y="13155951"/>
            <a:ext cx="5378450" cy="508152"/>
          </a:xfrm>
          <a:prstGeom prst="rect">
            <a:avLst/>
          </a:prstGeom>
          <a:noFill/>
          <a:ln>
            <a:noFill/>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702" b="1">
                <a:solidFill>
                  <a:schemeClr val="bg1"/>
                </a:solidFill>
                <a:latin typeface="PT Sans" panose="020B0503020203020204" pitchFamily="34" charset="0"/>
                <a:ea typeface="PT Sans" panose="020B0503020203020204" pitchFamily="34" charset="0"/>
                <a:cs typeface="Arial" panose="020B0604020202020204" pitchFamily="34" charset="0"/>
              </a:rPr>
              <a:t>515-239-1027</a:t>
            </a:r>
          </a:p>
        </p:txBody>
      </p:sp>
      <p:grpSp>
        <p:nvGrpSpPr>
          <p:cNvPr id="34825" name="Group 20">
            <a:extLst>
              <a:ext uri="{FF2B5EF4-FFF2-40B4-BE49-F238E27FC236}">
                <a16:creationId xmlns:a16="http://schemas.microsoft.com/office/drawing/2014/main" id="{35C6FC4B-33E9-0177-605D-6F2B09A7FD29}"/>
              </a:ext>
            </a:extLst>
          </p:cNvPr>
          <p:cNvGrpSpPr>
            <a:grpSpLocks/>
          </p:cNvGrpSpPr>
          <p:nvPr/>
        </p:nvGrpSpPr>
        <p:grpSpPr bwMode="auto">
          <a:xfrm>
            <a:off x="14273214" y="12982989"/>
            <a:ext cx="714376" cy="714376"/>
            <a:chOff x="18077921" y="12102198"/>
            <a:chExt cx="952500" cy="952500"/>
          </a:xfrm>
        </p:grpSpPr>
        <p:sp>
          <p:nvSpPr>
            <p:cNvPr id="15" name="Oval 14">
              <a:extLst>
                <a:ext uri="{FF2B5EF4-FFF2-40B4-BE49-F238E27FC236}">
                  <a16:creationId xmlns:a16="http://schemas.microsoft.com/office/drawing/2014/main" id="{757E26D1-FEFA-C062-302E-E08584288E1C}"/>
                </a:ext>
              </a:extLst>
            </p:cNvPr>
            <p:cNvSpPr/>
            <p:nvPr/>
          </p:nvSpPr>
          <p:spPr>
            <a:xfrm>
              <a:off x="18077921" y="12102198"/>
              <a:ext cx="952500" cy="9525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4831" name="Graphic 5">
              <a:extLst>
                <a:ext uri="{FF2B5EF4-FFF2-40B4-BE49-F238E27FC236}">
                  <a16:creationId xmlns:a16="http://schemas.microsoft.com/office/drawing/2014/main" id="{84234667-0714-D000-F43A-8326A77CC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30333" y="12356198"/>
              <a:ext cx="458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6" name="Group 18">
            <a:extLst>
              <a:ext uri="{FF2B5EF4-FFF2-40B4-BE49-F238E27FC236}">
                <a16:creationId xmlns:a16="http://schemas.microsoft.com/office/drawing/2014/main" id="{DF34D38C-1B07-1DF6-BD56-94371478C4B7}"/>
              </a:ext>
            </a:extLst>
          </p:cNvPr>
          <p:cNvGrpSpPr>
            <a:grpSpLocks/>
          </p:cNvGrpSpPr>
          <p:nvPr/>
        </p:nvGrpSpPr>
        <p:grpSpPr bwMode="auto">
          <a:xfrm>
            <a:off x="706438" y="12982989"/>
            <a:ext cx="714376" cy="714376"/>
            <a:chOff x="941388" y="12102198"/>
            <a:chExt cx="952500" cy="952500"/>
          </a:xfrm>
        </p:grpSpPr>
        <p:sp>
          <p:nvSpPr>
            <p:cNvPr id="11" name="Oval 10">
              <a:extLst>
                <a:ext uri="{FF2B5EF4-FFF2-40B4-BE49-F238E27FC236}">
                  <a16:creationId xmlns:a16="http://schemas.microsoft.com/office/drawing/2014/main" id="{E89EAC73-FCAD-770D-C33E-6D8EA5186A81}"/>
                </a:ext>
              </a:extLst>
            </p:cNvPr>
            <p:cNvSpPr/>
            <p:nvPr/>
          </p:nvSpPr>
          <p:spPr>
            <a:xfrm>
              <a:off x="941388" y="12102198"/>
              <a:ext cx="952500" cy="9525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4829" name="Graphic 17">
              <a:extLst>
                <a:ext uri="{FF2B5EF4-FFF2-40B4-BE49-F238E27FC236}">
                  <a16:creationId xmlns:a16="http://schemas.microsoft.com/office/drawing/2014/main" id="{25540FA6-3403-4BCD-4A5F-47D398D3C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338" y="12411760"/>
              <a:ext cx="4857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3C701B3D-5597-CE02-7A2B-82BC0632DDAD}"/>
              </a:ext>
            </a:extLst>
          </p:cNvPr>
          <p:cNvSpPr/>
          <p:nvPr/>
        </p:nvSpPr>
        <p:spPr>
          <a:xfrm>
            <a:off x="0" y="0"/>
            <a:ext cx="18288000" cy="3675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road, outdoor, sky, street&#10;&#10;Description automatically generated">
            <a:extLst>
              <a:ext uri="{FF2B5EF4-FFF2-40B4-BE49-F238E27FC236}">
                <a16:creationId xmlns:a16="http://schemas.microsoft.com/office/drawing/2014/main" id="{D006EBDD-B09B-0926-E308-C7807D89F0F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756" t="220" r="13048" b="-220"/>
          <a:stretch/>
        </p:blipFill>
        <p:spPr>
          <a:xfrm>
            <a:off x="5697538" y="30163"/>
            <a:ext cx="12590462" cy="13716000"/>
          </a:xfrm>
        </p:spPr>
      </p:pic>
      <p:sp>
        <p:nvSpPr>
          <p:cNvPr id="9" name="Rectangle 8">
            <a:extLst>
              <a:ext uri="{FF2B5EF4-FFF2-40B4-BE49-F238E27FC236}">
                <a16:creationId xmlns:a16="http://schemas.microsoft.com/office/drawing/2014/main" id="{36E92405-DE3C-82C6-47A8-29B27B1B0014}"/>
              </a:ext>
            </a:extLst>
          </p:cNvPr>
          <p:cNvSpPr/>
          <p:nvPr/>
        </p:nvSpPr>
        <p:spPr>
          <a:xfrm>
            <a:off x="-34925" y="-123825"/>
            <a:ext cx="5251450" cy="138699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2" name="Graphic 7">
            <a:extLst>
              <a:ext uri="{FF2B5EF4-FFF2-40B4-BE49-F238E27FC236}">
                <a16:creationId xmlns:a16="http://schemas.microsoft.com/office/drawing/2014/main" id="{CF603B3D-5D20-4203-E9A5-7B2377B1A499}"/>
              </a:ext>
            </a:extLst>
          </p:cNvPr>
          <p:cNvSpPr>
            <a:spLocks/>
          </p:cNvSpPr>
          <p:nvPr/>
        </p:nvSpPr>
        <p:spPr bwMode="auto">
          <a:xfrm>
            <a:off x="6181725" y="-123825"/>
            <a:ext cx="4132263" cy="13869988"/>
          </a:xfrm>
          <a:custGeom>
            <a:avLst/>
            <a:gdLst>
              <a:gd name="T0" fmla="*/ 30032437 w 2841466"/>
              <a:gd name="T1" fmla="*/ 14056738 h 13705350"/>
              <a:gd name="T2" fmla="*/ 57194612 w 2841466"/>
              <a:gd name="T3" fmla="*/ 7502914 h 13705350"/>
              <a:gd name="T4" fmla="*/ 58867187 w 2841466"/>
              <a:gd name="T5" fmla="*/ 7099954 h 13705350"/>
              <a:gd name="T6" fmla="*/ 58867187 w 2841466"/>
              <a:gd name="T7" fmla="*/ 7099954 h 13705350"/>
              <a:gd name="T8" fmla="*/ 59025464 w 2841466"/>
              <a:gd name="T9" fmla="*/ 7061169 h 13705350"/>
              <a:gd name="T10" fmla="*/ 59041292 w 2841466"/>
              <a:gd name="T11" fmla="*/ 6999475 h 13705350"/>
              <a:gd name="T12" fmla="*/ 58867187 w 2841466"/>
              <a:gd name="T13" fmla="*/ 6957044 h 13705350"/>
              <a:gd name="T14" fmla="*/ 30032437 w 2841466"/>
              <a:gd name="T15" fmla="*/ 0 h 13705350"/>
              <a:gd name="T16" fmla="*/ 0 w 2841466"/>
              <a:gd name="T17" fmla="*/ 0 h 13705350"/>
              <a:gd name="T18" fmla="*/ 0 w 2841466"/>
              <a:gd name="T19" fmla="*/ 14056738 h 13705350"/>
              <a:gd name="T20" fmla="*/ 30032437 w 2841466"/>
              <a:gd name="T21" fmla="*/ 14056738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alpha val="79999"/>
            </a:schemeClr>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12293" name="Graphic 7">
            <a:extLst>
              <a:ext uri="{FF2B5EF4-FFF2-40B4-BE49-F238E27FC236}">
                <a16:creationId xmlns:a16="http://schemas.microsoft.com/office/drawing/2014/main" id="{17774130-7EFE-11C7-FBC9-D82DC92C65EC}"/>
              </a:ext>
            </a:extLst>
          </p:cNvPr>
          <p:cNvSpPr>
            <a:spLocks/>
          </p:cNvSpPr>
          <p:nvPr/>
        </p:nvSpPr>
        <p:spPr bwMode="auto">
          <a:xfrm>
            <a:off x="4081463" y="-123825"/>
            <a:ext cx="4130675" cy="13869988"/>
          </a:xfrm>
          <a:custGeom>
            <a:avLst/>
            <a:gdLst>
              <a:gd name="T0" fmla="*/ 29967696 w 2841466"/>
              <a:gd name="T1" fmla="*/ 14056737 h 13705350"/>
              <a:gd name="T2" fmla="*/ 57071305 w 2841466"/>
              <a:gd name="T3" fmla="*/ 7502913 h 13705350"/>
              <a:gd name="T4" fmla="*/ 58740281 w 2841466"/>
              <a:gd name="T5" fmla="*/ 7099954 h 13705350"/>
              <a:gd name="T6" fmla="*/ 58740281 w 2841466"/>
              <a:gd name="T7" fmla="*/ 7099954 h 13705350"/>
              <a:gd name="T8" fmla="*/ 58898228 w 2841466"/>
              <a:gd name="T9" fmla="*/ 7061168 h 13705350"/>
              <a:gd name="T10" fmla="*/ 58914005 w 2841466"/>
              <a:gd name="T11" fmla="*/ 6999475 h 13705350"/>
              <a:gd name="T12" fmla="*/ 58740281 w 2841466"/>
              <a:gd name="T13" fmla="*/ 6957044 h 13705350"/>
              <a:gd name="T14" fmla="*/ 29967696 w 2841466"/>
              <a:gd name="T15" fmla="*/ 0 h 13705350"/>
              <a:gd name="T16" fmla="*/ 0 w 2841466"/>
              <a:gd name="T17" fmla="*/ 0 h 13705350"/>
              <a:gd name="T18" fmla="*/ 0 w 2841466"/>
              <a:gd name="T19" fmla="*/ 14056737 h 13705350"/>
              <a:gd name="T20" fmla="*/ 29967696 w 2841466"/>
              <a:gd name="T21" fmla="*/ 14056737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7174" name="Title Placeholder 1">
            <a:extLst>
              <a:ext uri="{FF2B5EF4-FFF2-40B4-BE49-F238E27FC236}">
                <a16:creationId xmlns:a16="http://schemas.microsoft.com/office/drawing/2014/main" id="{33BB687D-BC59-5309-9806-965BB98FECF9}"/>
              </a:ext>
            </a:extLst>
          </p:cNvPr>
          <p:cNvSpPr txBox="1">
            <a:spLocks noChangeArrowheads="1"/>
          </p:cNvSpPr>
          <p:nvPr/>
        </p:nvSpPr>
        <p:spPr bwMode="auto">
          <a:xfrm>
            <a:off x="1273175" y="4865688"/>
            <a:ext cx="5632450" cy="1989137"/>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6527" b="1">
                <a:solidFill>
                  <a:schemeClr val="bg1"/>
                </a:solidFill>
                <a:latin typeface="Roboto Slab" pitchFamily="2" charset="0"/>
                <a:ea typeface="Roboto Slab" pitchFamily="2" charset="0"/>
                <a:cs typeface="Roboto Slab" pitchFamily="2" charset="0"/>
              </a:rPr>
              <a:t>Iowa’s Public Road System</a:t>
            </a:r>
          </a:p>
        </p:txBody>
      </p:sp>
      <p:cxnSp>
        <p:nvCxnSpPr>
          <p:cNvPr id="10" name="Straight Connector 9">
            <a:extLst>
              <a:ext uri="{FF2B5EF4-FFF2-40B4-BE49-F238E27FC236}">
                <a16:creationId xmlns:a16="http://schemas.microsoft.com/office/drawing/2014/main" id="{E52E5109-CD25-2F5A-ED3F-9B122A0AE3F0}"/>
              </a:ext>
            </a:extLst>
          </p:cNvPr>
          <p:cNvCxnSpPr/>
          <p:nvPr/>
        </p:nvCxnSpPr>
        <p:spPr>
          <a:xfrm>
            <a:off x="1420813" y="6973888"/>
            <a:ext cx="1209675" cy="0"/>
          </a:xfrm>
          <a:prstGeom prst="line">
            <a:avLst/>
          </a:prstGeom>
          <a:ln w="190500">
            <a:solidFill>
              <a:srgbClr val="97D4D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907F6-3836-44EC-3B83-D689609F048E}"/>
              </a:ext>
            </a:extLst>
          </p:cNvPr>
          <p:cNvPicPr>
            <a:picLocks noChangeAspect="1"/>
          </p:cNvPicPr>
          <p:nvPr/>
        </p:nvPicPr>
        <p:blipFill>
          <a:blip r:embed="rId3"/>
          <a:stretch>
            <a:fillRect/>
          </a:stretch>
        </p:blipFill>
        <p:spPr>
          <a:xfrm>
            <a:off x="4342984" y="3143539"/>
            <a:ext cx="9602032" cy="9602032"/>
          </a:xfrm>
          <a:prstGeom prst="rect">
            <a:avLst/>
          </a:prstGeom>
        </p:spPr>
      </p:pic>
      <p:pic>
        <p:nvPicPr>
          <p:cNvPr id="3" name="Picture 2">
            <a:extLst>
              <a:ext uri="{FF2B5EF4-FFF2-40B4-BE49-F238E27FC236}">
                <a16:creationId xmlns:a16="http://schemas.microsoft.com/office/drawing/2014/main" id="{1F02DDD7-06FB-3FB5-844B-9759FD07062C}"/>
              </a:ext>
            </a:extLst>
          </p:cNvPr>
          <p:cNvPicPr>
            <a:picLocks noChangeAspect="1"/>
          </p:cNvPicPr>
          <p:nvPr/>
        </p:nvPicPr>
        <p:blipFill>
          <a:blip r:embed="rId4"/>
          <a:stretch>
            <a:fillRect/>
          </a:stretch>
        </p:blipFill>
        <p:spPr>
          <a:xfrm>
            <a:off x="5028843" y="3829398"/>
            <a:ext cx="8230313" cy="8230313"/>
          </a:xfrm>
          <a:prstGeom prst="rect">
            <a:avLst/>
          </a:prstGeom>
        </p:spPr>
      </p:pic>
      <p:sp>
        <p:nvSpPr>
          <p:cNvPr id="36" name="Title 35">
            <a:extLst>
              <a:ext uri="{FF2B5EF4-FFF2-40B4-BE49-F238E27FC236}">
                <a16:creationId xmlns:a16="http://schemas.microsoft.com/office/drawing/2014/main" id="{CB975D95-5218-BD14-C11E-ADF7653C5777}"/>
              </a:ext>
            </a:extLst>
          </p:cNvPr>
          <p:cNvSpPr>
            <a:spLocks noGrp="1"/>
          </p:cNvSpPr>
          <p:nvPr>
            <p:ph type="title"/>
          </p:nvPr>
        </p:nvSpPr>
        <p:spPr>
          <a:xfrm>
            <a:off x="211044" y="1361101"/>
            <a:ext cx="11315373" cy="2651126"/>
          </a:xfrm>
        </p:spPr>
        <p:txBody>
          <a:bodyPr/>
          <a:lstStyle/>
          <a:p>
            <a:r>
              <a:rPr lang="en-US" sz="5400"/>
              <a:t>Iowa Public Road System Mileage</a:t>
            </a:r>
            <a:br>
              <a:rPr lang="en-US" sz="5400"/>
            </a:br>
            <a:r>
              <a:rPr lang="en-US" sz="4400"/>
              <a:t>Ownership and Surface, 2022</a:t>
            </a:r>
            <a:endParaRPr lang="en-US" sz="5400"/>
          </a:p>
        </p:txBody>
      </p:sp>
      <p:sp>
        <p:nvSpPr>
          <p:cNvPr id="4" name="Slide Number Placeholder 3">
            <a:extLst>
              <a:ext uri="{FF2B5EF4-FFF2-40B4-BE49-F238E27FC236}">
                <a16:creationId xmlns:a16="http://schemas.microsoft.com/office/drawing/2014/main" id="{A94258B5-08B9-2CC4-1F9D-2513578ACA88}"/>
              </a:ext>
            </a:extLst>
          </p:cNvPr>
          <p:cNvSpPr>
            <a:spLocks noGrp="1"/>
          </p:cNvSpPr>
          <p:nvPr>
            <p:ph type="sldNum" sz="quarter" idx="10"/>
          </p:nvPr>
        </p:nvSpPr>
        <p:spPr/>
        <p:txBody>
          <a:bodyPr/>
          <a:lstStyle/>
          <a:p>
            <a:pPr>
              <a:defRPr/>
            </a:pPr>
            <a:fld id="{62F144AC-43F9-4529-B1FD-7C0D12AC06C2}" type="slidenum">
              <a:rPr lang="en-US" altLang="en-US" smtClean="0"/>
              <a:pPr>
                <a:defRPr/>
              </a:pPr>
              <a:t>4</a:t>
            </a:fld>
            <a:endParaRPr lang="en-US" altLang="en-US"/>
          </a:p>
        </p:txBody>
      </p:sp>
      <p:sp>
        <p:nvSpPr>
          <p:cNvPr id="7" name="TextBox 6">
            <a:extLst>
              <a:ext uri="{FF2B5EF4-FFF2-40B4-BE49-F238E27FC236}">
                <a16:creationId xmlns:a16="http://schemas.microsoft.com/office/drawing/2014/main" id="{31205A16-59FC-44C1-FED2-5265259C767B}"/>
              </a:ext>
            </a:extLst>
          </p:cNvPr>
          <p:cNvSpPr txBox="1"/>
          <p:nvPr/>
        </p:nvSpPr>
        <p:spPr>
          <a:xfrm>
            <a:off x="7067861" y="8948727"/>
            <a:ext cx="1747273" cy="1323439"/>
          </a:xfrm>
          <a:prstGeom prst="rect">
            <a:avLst/>
          </a:prstGeom>
          <a:noFill/>
        </p:spPr>
        <p:txBody>
          <a:bodyPr wrap="none" rtlCol="0">
            <a:spAutoFit/>
          </a:bodyPr>
          <a:lstStyle/>
          <a:p>
            <a:r>
              <a:rPr lang="en-US" sz="4000">
                <a:solidFill>
                  <a:schemeClr val="bg1"/>
                </a:solidFill>
                <a:latin typeface="PT Sans" panose="020B0503020203020204" pitchFamily="34" charset="0"/>
              </a:rPr>
              <a:t>County</a:t>
            </a:r>
          </a:p>
          <a:p>
            <a:r>
              <a:rPr lang="en-US" sz="4000">
                <a:solidFill>
                  <a:schemeClr val="bg1"/>
                </a:solidFill>
                <a:latin typeface="PT Sans" panose="020B0503020203020204" pitchFamily="34" charset="0"/>
              </a:rPr>
              <a:t>89,608</a:t>
            </a:r>
          </a:p>
        </p:txBody>
      </p:sp>
      <p:sp>
        <p:nvSpPr>
          <p:cNvPr id="11" name="TextBox 10">
            <a:extLst>
              <a:ext uri="{FF2B5EF4-FFF2-40B4-BE49-F238E27FC236}">
                <a16:creationId xmlns:a16="http://schemas.microsoft.com/office/drawing/2014/main" id="{D60B0400-FB18-2FCF-F26D-8306B29773F3}"/>
              </a:ext>
            </a:extLst>
          </p:cNvPr>
          <p:cNvSpPr txBox="1"/>
          <p:nvPr/>
        </p:nvSpPr>
        <p:spPr>
          <a:xfrm>
            <a:off x="9144000" y="4244638"/>
            <a:ext cx="1851469" cy="1323439"/>
          </a:xfrm>
          <a:prstGeom prst="rect">
            <a:avLst/>
          </a:prstGeom>
          <a:noFill/>
        </p:spPr>
        <p:txBody>
          <a:bodyPr wrap="none" rtlCol="0">
            <a:spAutoFit/>
          </a:bodyPr>
          <a:lstStyle/>
          <a:p>
            <a:r>
              <a:rPr lang="en-US" sz="4000">
                <a:solidFill>
                  <a:schemeClr val="bg1"/>
                </a:solidFill>
                <a:latin typeface="PT Sans" panose="020B0503020203020204" pitchFamily="34" charset="0"/>
              </a:rPr>
              <a:t>Primary</a:t>
            </a:r>
          </a:p>
          <a:p>
            <a:r>
              <a:rPr lang="en-US" sz="4000">
                <a:solidFill>
                  <a:schemeClr val="bg1"/>
                </a:solidFill>
                <a:latin typeface="PT Sans" panose="020B0503020203020204" pitchFamily="34" charset="0"/>
              </a:rPr>
              <a:t>9,616</a:t>
            </a:r>
          </a:p>
        </p:txBody>
      </p:sp>
      <p:sp>
        <p:nvSpPr>
          <p:cNvPr id="12" name="TextBox 11">
            <a:extLst>
              <a:ext uri="{FF2B5EF4-FFF2-40B4-BE49-F238E27FC236}">
                <a16:creationId xmlns:a16="http://schemas.microsoft.com/office/drawing/2014/main" id="{1FC2E7C3-6115-4480-41C7-61CDD8C0F490}"/>
              </a:ext>
            </a:extLst>
          </p:cNvPr>
          <p:cNvSpPr txBox="1"/>
          <p:nvPr/>
        </p:nvSpPr>
        <p:spPr>
          <a:xfrm>
            <a:off x="14227476" y="6683250"/>
            <a:ext cx="2953290" cy="1938992"/>
          </a:xfrm>
          <a:prstGeom prst="rect">
            <a:avLst/>
          </a:prstGeom>
          <a:noFill/>
        </p:spPr>
        <p:txBody>
          <a:bodyPr wrap="square" rtlCol="0">
            <a:spAutoFit/>
          </a:bodyPr>
          <a:lstStyle/>
          <a:p>
            <a:r>
              <a:rPr lang="en-US" sz="4000">
                <a:solidFill>
                  <a:schemeClr val="bg2"/>
                </a:solidFill>
                <a:latin typeface="PT Sans" panose="020B0503020203020204" pitchFamily="34" charset="0"/>
              </a:rPr>
              <a:t>Parks &amp; Institutional</a:t>
            </a:r>
          </a:p>
          <a:p>
            <a:r>
              <a:rPr lang="en-US" sz="4000">
                <a:solidFill>
                  <a:schemeClr val="bg2"/>
                </a:solidFill>
                <a:latin typeface="PT Sans" panose="020B0503020203020204" pitchFamily="34" charset="0"/>
              </a:rPr>
              <a:t>741</a:t>
            </a:r>
          </a:p>
        </p:txBody>
      </p:sp>
      <p:sp>
        <p:nvSpPr>
          <p:cNvPr id="27" name="TextBox 26">
            <a:extLst>
              <a:ext uri="{FF2B5EF4-FFF2-40B4-BE49-F238E27FC236}">
                <a16:creationId xmlns:a16="http://schemas.microsoft.com/office/drawing/2014/main" id="{BB09E9DC-E5D2-08A8-B63F-846C1C376507}"/>
              </a:ext>
            </a:extLst>
          </p:cNvPr>
          <p:cNvSpPr txBox="1"/>
          <p:nvPr/>
        </p:nvSpPr>
        <p:spPr>
          <a:xfrm>
            <a:off x="10257457" y="6021531"/>
            <a:ext cx="1694695" cy="1323439"/>
          </a:xfrm>
          <a:prstGeom prst="rect">
            <a:avLst/>
          </a:prstGeom>
          <a:noFill/>
        </p:spPr>
        <p:txBody>
          <a:bodyPr wrap="none" rtlCol="0">
            <a:spAutoFit/>
          </a:bodyPr>
          <a:lstStyle/>
          <a:p>
            <a:r>
              <a:rPr lang="en-US" sz="4000">
                <a:solidFill>
                  <a:schemeClr val="bg1"/>
                </a:solidFill>
                <a:latin typeface="PT Sans" panose="020B0503020203020204" pitchFamily="34" charset="0"/>
              </a:rPr>
              <a:t>City</a:t>
            </a:r>
          </a:p>
          <a:p>
            <a:r>
              <a:rPr lang="en-US" sz="4000">
                <a:solidFill>
                  <a:schemeClr val="bg1"/>
                </a:solidFill>
                <a:latin typeface="PT Sans" panose="020B0503020203020204" pitchFamily="34" charset="0"/>
              </a:rPr>
              <a:t>15,716</a:t>
            </a:r>
          </a:p>
        </p:txBody>
      </p:sp>
      <p:sp>
        <p:nvSpPr>
          <p:cNvPr id="32" name="Rectangle: Rounded Corners 31">
            <a:extLst>
              <a:ext uri="{FF2B5EF4-FFF2-40B4-BE49-F238E27FC236}">
                <a16:creationId xmlns:a16="http://schemas.microsoft.com/office/drawing/2014/main" id="{A60131ED-1E4E-9759-B488-418C1F654449}"/>
              </a:ext>
            </a:extLst>
          </p:cNvPr>
          <p:cNvSpPr/>
          <p:nvPr/>
        </p:nvSpPr>
        <p:spPr>
          <a:xfrm>
            <a:off x="736813" y="11335368"/>
            <a:ext cx="1581606" cy="544833"/>
          </a:xfrm>
          <a:prstGeom prst="roundRect">
            <a:avLst/>
          </a:prstGeom>
          <a:pattFill prst="wdDnDiag">
            <a:fgClr>
              <a:schemeClr val="tx1">
                <a:lumMod val="50000"/>
                <a:lumOff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PT Sans" panose="020B0503020203020204" pitchFamily="34" charset="0"/>
            </a:endParaRPr>
          </a:p>
        </p:txBody>
      </p:sp>
      <p:sp>
        <p:nvSpPr>
          <p:cNvPr id="33" name="Rectangle: Rounded Corners 32">
            <a:extLst>
              <a:ext uri="{FF2B5EF4-FFF2-40B4-BE49-F238E27FC236}">
                <a16:creationId xmlns:a16="http://schemas.microsoft.com/office/drawing/2014/main" id="{E168B25B-0F43-8AB1-C622-5804EB268511}"/>
              </a:ext>
            </a:extLst>
          </p:cNvPr>
          <p:cNvSpPr/>
          <p:nvPr/>
        </p:nvSpPr>
        <p:spPr>
          <a:xfrm>
            <a:off x="736813" y="10329489"/>
            <a:ext cx="1581606" cy="5448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PT Sans" panose="020B0503020203020204" pitchFamily="34" charset="0"/>
            </a:endParaRPr>
          </a:p>
        </p:txBody>
      </p:sp>
      <p:sp>
        <p:nvSpPr>
          <p:cNvPr id="34" name="TextBox 33">
            <a:extLst>
              <a:ext uri="{FF2B5EF4-FFF2-40B4-BE49-F238E27FC236}">
                <a16:creationId xmlns:a16="http://schemas.microsoft.com/office/drawing/2014/main" id="{FA8842B2-4B34-45AB-C2F5-A199EB3111C4}"/>
              </a:ext>
            </a:extLst>
          </p:cNvPr>
          <p:cNvSpPr txBox="1"/>
          <p:nvPr/>
        </p:nvSpPr>
        <p:spPr>
          <a:xfrm>
            <a:off x="2385117" y="10329488"/>
            <a:ext cx="2953290" cy="584775"/>
          </a:xfrm>
          <a:prstGeom prst="rect">
            <a:avLst/>
          </a:prstGeom>
          <a:noFill/>
        </p:spPr>
        <p:txBody>
          <a:bodyPr wrap="square" rtlCol="0">
            <a:spAutoFit/>
          </a:bodyPr>
          <a:lstStyle/>
          <a:p>
            <a:r>
              <a:rPr lang="en-US" sz="3200">
                <a:latin typeface="PT Sans" panose="020B0503020203020204" pitchFamily="34" charset="0"/>
              </a:rPr>
              <a:t>Paved</a:t>
            </a:r>
          </a:p>
        </p:txBody>
      </p:sp>
      <p:sp>
        <p:nvSpPr>
          <p:cNvPr id="35" name="TextBox 34">
            <a:extLst>
              <a:ext uri="{FF2B5EF4-FFF2-40B4-BE49-F238E27FC236}">
                <a16:creationId xmlns:a16="http://schemas.microsoft.com/office/drawing/2014/main" id="{4C70122B-FFF6-90F5-44DB-B02361A43B21}"/>
              </a:ext>
            </a:extLst>
          </p:cNvPr>
          <p:cNvSpPr txBox="1"/>
          <p:nvPr/>
        </p:nvSpPr>
        <p:spPr>
          <a:xfrm>
            <a:off x="2385117" y="11379397"/>
            <a:ext cx="2953290" cy="584775"/>
          </a:xfrm>
          <a:prstGeom prst="rect">
            <a:avLst/>
          </a:prstGeom>
          <a:noFill/>
        </p:spPr>
        <p:txBody>
          <a:bodyPr wrap="square" rtlCol="0">
            <a:spAutoFit/>
          </a:bodyPr>
          <a:lstStyle/>
          <a:p>
            <a:r>
              <a:rPr lang="en-US" sz="3200">
                <a:latin typeface="PT Sans" panose="020B0503020203020204" pitchFamily="34" charset="0"/>
              </a:rPr>
              <a:t>Not Paved</a:t>
            </a:r>
          </a:p>
        </p:txBody>
      </p:sp>
      <p:sp>
        <p:nvSpPr>
          <p:cNvPr id="38" name="TextBox 37">
            <a:extLst>
              <a:ext uri="{FF2B5EF4-FFF2-40B4-BE49-F238E27FC236}">
                <a16:creationId xmlns:a16="http://schemas.microsoft.com/office/drawing/2014/main" id="{467072F7-5992-E8A0-2ADB-917A741E1B02}"/>
              </a:ext>
            </a:extLst>
          </p:cNvPr>
          <p:cNvSpPr txBox="1"/>
          <p:nvPr/>
        </p:nvSpPr>
        <p:spPr>
          <a:xfrm>
            <a:off x="584821" y="7944554"/>
            <a:ext cx="2953290" cy="1323439"/>
          </a:xfrm>
          <a:prstGeom prst="rect">
            <a:avLst/>
          </a:prstGeom>
          <a:noFill/>
        </p:spPr>
        <p:txBody>
          <a:bodyPr wrap="square" rtlCol="0">
            <a:spAutoFit/>
          </a:bodyPr>
          <a:lstStyle/>
          <a:p>
            <a:r>
              <a:rPr lang="en-US" sz="4000">
                <a:latin typeface="PT Sans" panose="020B0503020203020204" pitchFamily="34" charset="0"/>
              </a:rPr>
              <a:t>Total Miles:</a:t>
            </a:r>
          </a:p>
          <a:p>
            <a:r>
              <a:rPr lang="en-US" sz="4000">
                <a:latin typeface="PT Sans" panose="020B0503020203020204" pitchFamily="34" charset="0"/>
              </a:rPr>
              <a:t>115,681</a:t>
            </a:r>
          </a:p>
        </p:txBody>
      </p:sp>
    </p:spTree>
    <p:extLst>
      <p:ext uri="{BB962C8B-B14F-4D97-AF65-F5344CB8AC3E}">
        <p14:creationId xmlns:p14="http://schemas.microsoft.com/office/powerpoint/2010/main" val="882138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1AFB-732D-B96C-02D3-7D0CE34DE627}"/>
              </a:ext>
            </a:extLst>
          </p:cNvPr>
          <p:cNvSpPr>
            <a:spLocks noGrp="1"/>
          </p:cNvSpPr>
          <p:nvPr>
            <p:ph type="title"/>
          </p:nvPr>
        </p:nvSpPr>
        <p:spPr>
          <a:xfrm>
            <a:off x="1264771" y="2329634"/>
            <a:ext cx="15772746" cy="2651126"/>
          </a:xfrm>
        </p:spPr>
        <p:txBody>
          <a:bodyPr/>
          <a:lstStyle/>
          <a:p>
            <a:r>
              <a:rPr lang="en-US"/>
              <a:t>Iowa Public Road System – 2022 </a:t>
            </a:r>
          </a:p>
        </p:txBody>
      </p:sp>
      <p:sp>
        <p:nvSpPr>
          <p:cNvPr id="4" name="Slide Number Placeholder 3">
            <a:extLst>
              <a:ext uri="{FF2B5EF4-FFF2-40B4-BE49-F238E27FC236}">
                <a16:creationId xmlns:a16="http://schemas.microsoft.com/office/drawing/2014/main" id="{7EDF1CA9-C532-50BB-47A4-76302D99BD2B}"/>
              </a:ext>
            </a:extLst>
          </p:cNvPr>
          <p:cNvSpPr>
            <a:spLocks noGrp="1"/>
          </p:cNvSpPr>
          <p:nvPr>
            <p:ph type="sldNum" sz="quarter" idx="10"/>
          </p:nvPr>
        </p:nvSpPr>
        <p:spPr/>
        <p:txBody>
          <a:bodyPr/>
          <a:lstStyle/>
          <a:p>
            <a:pPr>
              <a:defRPr/>
            </a:pPr>
            <a:fld id="{8D37F1F9-C93B-40F9-9D8A-AA6C735AF3BE}" type="slidenum">
              <a:rPr lang="en-US" altLang="en-US" smtClean="0"/>
              <a:pPr>
                <a:defRPr/>
              </a:pPr>
              <a:t>5</a:t>
            </a:fld>
            <a:endParaRPr lang="en-US" altLang="en-US"/>
          </a:p>
        </p:txBody>
      </p:sp>
      <p:grpSp>
        <p:nvGrpSpPr>
          <p:cNvPr id="37" name="Group 36">
            <a:extLst>
              <a:ext uri="{FF2B5EF4-FFF2-40B4-BE49-F238E27FC236}">
                <a16:creationId xmlns:a16="http://schemas.microsoft.com/office/drawing/2014/main" id="{052D5E0E-D178-B509-79E9-2A6E213F39C3}"/>
              </a:ext>
            </a:extLst>
          </p:cNvPr>
          <p:cNvGrpSpPr/>
          <p:nvPr/>
        </p:nvGrpSpPr>
        <p:grpSpPr>
          <a:xfrm>
            <a:off x="6407944" y="5081760"/>
            <a:ext cx="5486400" cy="5486400"/>
            <a:chOff x="392765" y="7353047"/>
            <a:chExt cx="5474207" cy="5474207"/>
          </a:xfrm>
        </p:grpSpPr>
        <p:grpSp>
          <p:nvGrpSpPr>
            <p:cNvPr id="38" name="Group 37">
              <a:extLst>
                <a:ext uri="{FF2B5EF4-FFF2-40B4-BE49-F238E27FC236}">
                  <a16:creationId xmlns:a16="http://schemas.microsoft.com/office/drawing/2014/main" id="{FE446829-3EDD-EDF7-0CA6-899370BCE1EE}"/>
                </a:ext>
              </a:extLst>
            </p:cNvPr>
            <p:cNvGrpSpPr/>
            <p:nvPr/>
          </p:nvGrpSpPr>
          <p:grpSpPr>
            <a:xfrm>
              <a:off x="1688088" y="8859583"/>
              <a:ext cx="2883559" cy="1918144"/>
              <a:chOff x="1617909" y="8859583"/>
              <a:chExt cx="2883559" cy="1918144"/>
            </a:xfrm>
          </p:grpSpPr>
          <p:pic>
            <p:nvPicPr>
              <p:cNvPr id="41" name="Picture 40" descr="A picture containing shape&#10;&#10;Description automatically generated">
                <a:extLst>
                  <a:ext uri="{FF2B5EF4-FFF2-40B4-BE49-F238E27FC236}">
                    <a16:creationId xmlns:a16="http://schemas.microsoft.com/office/drawing/2014/main" id="{20D1B467-FAEC-A4BB-28B6-E96A61563ED3}"/>
                  </a:ext>
                </a:extLst>
              </p:cNvPr>
              <p:cNvPicPr>
                <a:picLocks noChangeAspect="1"/>
              </p:cNvPicPr>
              <p:nvPr/>
            </p:nvPicPr>
            <p:blipFill rotWithShape="1">
              <a:blip r:embed="rId3">
                <a:extLst>
                  <a:ext uri="{28A0092B-C50C-407E-A947-70E740481C1C}">
                    <a14:useLocalDpi xmlns:a14="http://schemas.microsoft.com/office/drawing/2010/main" val="0"/>
                  </a:ext>
                </a:extLst>
              </a:blip>
              <a:srcRect l="55080" t="13650" r="33218" b="69311"/>
              <a:stretch/>
            </p:blipFill>
            <p:spPr>
              <a:xfrm>
                <a:off x="3129868" y="8859583"/>
                <a:ext cx="1371600" cy="928569"/>
              </a:xfrm>
              <a:prstGeom prst="rect">
                <a:avLst/>
              </a:prstGeom>
            </p:spPr>
          </p:pic>
          <p:pic>
            <p:nvPicPr>
              <p:cNvPr id="42" name="Picture 41" descr="A picture containing shape&#10;&#10;Description automatically generated">
                <a:extLst>
                  <a:ext uri="{FF2B5EF4-FFF2-40B4-BE49-F238E27FC236}">
                    <a16:creationId xmlns:a16="http://schemas.microsoft.com/office/drawing/2014/main" id="{D373BF61-984F-644E-A430-99B3435C34EB}"/>
                  </a:ext>
                </a:extLst>
              </p:cNvPr>
              <p:cNvPicPr>
                <a:picLocks noChangeAspect="1"/>
              </p:cNvPicPr>
              <p:nvPr/>
            </p:nvPicPr>
            <p:blipFill rotWithShape="1">
              <a:blip r:embed="rId4">
                <a:extLst>
                  <a:ext uri="{28A0092B-C50C-407E-A947-70E740481C1C}">
                    <a14:useLocalDpi xmlns:a14="http://schemas.microsoft.com/office/drawing/2010/main" val="0"/>
                  </a:ext>
                </a:extLst>
              </a:blip>
              <a:srcRect l="51901" t="75875" r="29930" b="6038"/>
              <a:stretch/>
            </p:blipFill>
            <p:spPr>
              <a:xfrm>
                <a:off x="1986868" y="9719613"/>
                <a:ext cx="2286000" cy="1058114"/>
              </a:xfrm>
              <a:prstGeom prst="rect">
                <a:avLst/>
              </a:prstGeom>
            </p:spPr>
          </p:pic>
          <p:pic>
            <p:nvPicPr>
              <p:cNvPr id="43" name="Picture 42" descr="Icon&#10;&#10;Description automatically generated">
                <a:extLst>
                  <a:ext uri="{FF2B5EF4-FFF2-40B4-BE49-F238E27FC236}">
                    <a16:creationId xmlns:a16="http://schemas.microsoft.com/office/drawing/2014/main" id="{1FBBAC2D-E4A6-29EB-5509-6360CE2E5B5C}"/>
                  </a:ext>
                </a:extLst>
              </p:cNvPr>
              <p:cNvPicPr>
                <a:picLocks noChangeAspect="1"/>
              </p:cNvPicPr>
              <p:nvPr/>
            </p:nvPicPr>
            <p:blipFill rotWithShape="1">
              <a:blip r:embed="rId5">
                <a:extLst>
                  <a:ext uri="{28A0092B-C50C-407E-A947-70E740481C1C}">
                    <a14:useLocalDpi xmlns:a14="http://schemas.microsoft.com/office/drawing/2010/main" val="0"/>
                  </a:ext>
                </a:extLst>
              </a:blip>
              <a:srcRect l="76040" t="15967" r="4662" b="67785"/>
              <a:stretch/>
            </p:blipFill>
            <p:spPr>
              <a:xfrm>
                <a:off x="1617909" y="8932263"/>
                <a:ext cx="1371600" cy="651369"/>
              </a:xfrm>
              <a:prstGeom prst="rect">
                <a:avLst/>
              </a:prstGeom>
            </p:spPr>
          </p:pic>
        </p:grpSp>
        <p:pic>
          <p:nvPicPr>
            <p:cNvPr id="39" name="Picture 11">
              <a:extLst>
                <a:ext uri="{FF2B5EF4-FFF2-40B4-BE49-F238E27FC236}">
                  <a16:creationId xmlns:a16="http://schemas.microsoft.com/office/drawing/2014/main" id="{888824F1-BC1D-0386-B95B-20AAA28419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92765" y="7353047"/>
              <a:ext cx="5474207" cy="5474207"/>
            </a:xfrm>
            <a:prstGeom prst="rect">
              <a:avLst/>
            </a:prstGeom>
          </p:spPr>
        </p:pic>
        <p:sp>
          <p:nvSpPr>
            <p:cNvPr id="40" name="TextBox 39">
              <a:extLst>
                <a:ext uri="{FF2B5EF4-FFF2-40B4-BE49-F238E27FC236}">
                  <a16:creationId xmlns:a16="http://schemas.microsoft.com/office/drawing/2014/main" id="{22E4F9BB-8B53-C722-6364-9FF51AF00085}"/>
                </a:ext>
              </a:extLst>
            </p:cNvPr>
            <p:cNvSpPr txBox="1"/>
            <p:nvPr/>
          </p:nvSpPr>
          <p:spPr>
            <a:xfrm>
              <a:off x="2412428" y="10777728"/>
              <a:ext cx="1434880" cy="461665"/>
            </a:xfrm>
            <a:prstGeom prst="rect">
              <a:avLst/>
            </a:prstGeom>
            <a:noFill/>
          </p:spPr>
          <p:txBody>
            <a:bodyPr wrap="none" rtlCol="0">
              <a:spAutoFit/>
            </a:bodyPr>
            <a:lstStyle/>
            <a:p>
              <a:pPr algn="ctr"/>
              <a:r>
                <a:rPr lang="en-US" sz="2400" b="1">
                  <a:latin typeface="PT Sans" panose="020B0503020203020204" pitchFamily="34" charset="0"/>
                </a:rPr>
                <a:t>All Traffic</a:t>
              </a:r>
            </a:p>
          </p:txBody>
        </p:sp>
      </p:grpSp>
      <p:pic>
        <p:nvPicPr>
          <p:cNvPr id="45" name="Picture 14">
            <a:extLst>
              <a:ext uri="{FF2B5EF4-FFF2-40B4-BE49-F238E27FC236}">
                <a16:creationId xmlns:a16="http://schemas.microsoft.com/office/drawing/2014/main" id="{4E425F6E-27EC-2CCB-45A6-77FCDD9F37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471160" y="5081760"/>
            <a:ext cx="5486400" cy="5486400"/>
          </a:xfrm>
          <a:prstGeom prst="rect">
            <a:avLst/>
          </a:prstGeom>
        </p:spPr>
      </p:pic>
      <p:sp>
        <p:nvSpPr>
          <p:cNvPr id="46" name="TextBox 45">
            <a:extLst>
              <a:ext uri="{FF2B5EF4-FFF2-40B4-BE49-F238E27FC236}">
                <a16:creationId xmlns:a16="http://schemas.microsoft.com/office/drawing/2014/main" id="{819383C0-65E7-8129-C39A-293D5DFBC268}"/>
              </a:ext>
            </a:extLst>
          </p:cNvPr>
          <p:cNvSpPr txBox="1"/>
          <p:nvPr/>
        </p:nvSpPr>
        <p:spPr>
          <a:xfrm>
            <a:off x="13930931" y="8512536"/>
            <a:ext cx="2566858" cy="461665"/>
          </a:xfrm>
          <a:prstGeom prst="rect">
            <a:avLst/>
          </a:prstGeom>
          <a:noFill/>
        </p:spPr>
        <p:txBody>
          <a:bodyPr wrap="none" rtlCol="0">
            <a:spAutoFit/>
          </a:bodyPr>
          <a:lstStyle/>
          <a:p>
            <a:pPr algn="ctr"/>
            <a:r>
              <a:rPr lang="en-US" sz="2400" b="1">
                <a:latin typeface="PT Sans" panose="020B0503020203020204" pitchFamily="34" charset="0"/>
              </a:rPr>
              <a:t>Large Truck Traffic</a:t>
            </a:r>
          </a:p>
        </p:txBody>
      </p:sp>
      <p:pic>
        <p:nvPicPr>
          <p:cNvPr id="47" name="Picture 46" descr="A picture containing shape&#10;&#10;Description automatically generated">
            <a:extLst>
              <a:ext uri="{FF2B5EF4-FFF2-40B4-BE49-F238E27FC236}">
                <a16:creationId xmlns:a16="http://schemas.microsoft.com/office/drawing/2014/main" id="{2EC22F2B-49AD-17EF-288D-45FFDFB73ED6}"/>
              </a:ext>
            </a:extLst>
          </p:cNvPr>
          <p:cNvPicPr>
            <a:picLocks noChangeAspect="1"/>
          </p:cNvPicPr>
          <p:nvPr/>
        </p:nvPicPr>
        <p:blipFill rotWithShape="1">
          <a:blip r:embed="rId10">
            <a:extLst>
              <a:ext uri="{28A0092B-C50C-407E-A947-70E740481C1C}">
                <a14:useLocalDpi xmlns:a14="http://schemas.microsoft.com/office/drawing/2010/main" val="0"/>
              </a:ext>
            </a:extLst>
          </a:blip>
          <a:srcRect l="51901" t="75875" r="29930" b="6038"/>
          <a:stretch/>
        </p:blipFill>
        <p:spPr>
          <a:xfrm>
            <a:off x="14141539" y="7454422"/>
            <a:ext cx="2286000" cy="1058114"/>
          </a:xfrm>
          <a:prstGeom prst="rect">
            <a:avLst/>
          </a:prstGeom>
        </p:spPr>
      </p:pic>
      <p:grpSp>
        <p:nvGrpSpPr>
          <p:cNvPr id="48" name="Group 47">
            <a:extLst>
              <a:ext uri="{FF2B5EF4-FFF2-40B4-BE49-F238E27FC236}">
                <a16:creationId xmlns:a16="http://schemas.microsoft.com/office/drawing/2014/main" id="{735327A3-EC5F-79D7-116B-B57F7BCB492C}"/>
              </a:ext>
            </a:extLst>
          </p:cNvPr>
          <p:cNvGrpSpPr/>
          <p:nvPr/>
        </p:nvGrpSpPr>
        <p:grpSpPr>
          <a:xfrm>
            <a:off x="345915" y="5081760"/>
            <a:ext cx="5486400" cy="5486400"/>
            <a:chOff x="6400800" y="1860551"/>
            <a:chExt cx="5486400" cy="5486400"/>
          </a:xfrm>
        </p:grpSpPr>
        <p:pic>
          <p:nvPicPr>
            <p:cNvPr id="49" name="Picture 10">
              <a:extLst>
                <a:ext uri="{FF2B5EF4-FFF2-40B4-BE49-F238E27FC236}">
                  <a16:creationId xmlns:a16="http://schemas.microsoft.com/office/drawing/2014/main" id="{0E022DA9-DA5E-CA1A-A02B-F1B1DDA3F7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400800" y="1860551"/>
              <a:ext cx="5486400" cy="5486400"/>
            </a:xfrm>
            <a:prstGeom prst="rect">
              <a:avLst/>
            </a:prstGeom>
          </p:spPr>
        </p:pic>
        <p:sp>
          <p:nvSpPr>
            <p:cNvPr id="50" name="TextBox 49">
              <a:extLst>
                <a:ext uri="{FF2B5EF4-FFF2-40B4-BE49-F238E27FC236}">
                  <a16:creationId xmlns:a16="http://schemas.microsoft.com/office/drawing/2014/main" id="{028D4E33-FEA1-39B5-415B-7380FDDA16E6}"/>
                </a:ext>
              </a:extLst>
            </p:cNvPr>
            <p:cNvSpPr txBox="1"/>
            <p:nvPr/>
          </p:nvSpPr>
          <p:spPr>
            <a:xfrm>
              <a:off x="8138142" y="5212080"/>
              <a:ext cx="2026004" cy="461665"/>
            </a:xfrm>
            <a:prstGeom prst="rect">
              <a:avLst/>
            </a:prstGeom>
            <a:noFill/>
          </p:spPr>
          <p:txBody>
            <a:bodyPr wrap="none" rtlCol="0">
              <a:spAutoFit/>
            </a:bodyPr>
            <a:lstStyle/>
            <a:p>
              <a:pPr algn="ctr"/>
              <a:r>
                <a:rPr lang="en-US" sz="2400" b="1">
                  <a:latin typeface="PT Sans" panose="020B0503020203020204" pitchFamily="34" charset="0"/>
                </a:rPr>
                <a:t>Miles of roads</a:t>
              </a:r>
            </a:p>
          </p:txBody>
        </p:sp>
        <p:pic>
          <p:nvPicPr>
            <p:cNvPr id="51" name="Picture 50" descr="Icon&#10;&#10;Description automatically generated">
              <a:extLst>
                <a:ext uri="{FF2B5EF4-FFF2-40B4-BE49-F238E27FC236}">
                  <a16:creationId xmlns:a16="http://schemas.microsoft.com/office/drawing/2014/main" id="{93B38ADF-5615-4512-0D2A-E8BC3731BC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58199" y="3538874"/>
              <a:ext cx="1371600" cy="1371600"/>
            </a:xfrm>
            <a:prstGeom prst="rect">
              <a:avLst/>
            </a:prstGeom>
          </p:spPr>
        </p:pic>
      </p:grpSp>
      <p:sp>
        <p:nvSpPr>
          <p:cNvPr id="53" name="TextBox 52">
            <a:extLst>
              <a:ext uri="{FF2B5EF4-FFF2-40B4-BE49-F238E27FC236}">
                <a16:creationId xmlns:a16="http://schemas.microsoft.com/office/drawing/2014/main" id="{B0FD5A6E-E704-A0AA-C043-8AF164674210}"/>
              </a:ext>
            </a:extLst>
          </p:cNvPr>
          <p:cNvSpPr txBox="1"/>
          <p:nvPr/>
        </p:nvSpPr>
        <p:spPr>
          <a:xfrm>
            <a:off x="2272372" y="4787792"/>
            <a:ext cx="1676677" cy="523220"/>
          </a:xfrm>
          <a:prstGeom prst="rect">
            <a:avLst/>
          </a:prstGeom>
          <a:noFill/>
        </p:spPr>
        <p:txBody>
          <a:bodyPr wrap="none" rtlCol="0">
            <a:spAutoFit/>
          </a:bodyPr>
          <a:lstStyle/>
          <a:p>
            <a:r>
              <a:rPr lang="en-US" sz="2800" b="1">
                <a:solidFill>
                  <a:schemeClr val="tx2">
                    <a:lumMod val="50000"/>
                  </a:schemeClr>
                </a:solidFill>
                <a:latin typeface="PT Sans" panose="020B0503020203020204" pitchFamily="34" charset="0"/>
              </a:rPr>
              <a:t>Interstate</a:t>
            </a:r>
          </a:p>
        </p:txBody>
      </p:sp>
      <p:sp>
        <p:nvSpPr>
          <p:cNvPr id="54" name="TextBox 53">
            <a:extLst>
              <a:ext uri="{FF2B5EF4-FFF2-40B4-BE49-F238E27FC236}">
                <a16:creationId xmlns:a16="http://schemas.microsoft.com/office/drawing/2014/main" id="{2FE0FFF9-B2B7-3401-5996-5CBBBA0E33C8}"/>
              </a:ext>
            </a:extLst>
          </p:cNvPr>
          <p:cNvSpPr txBox="1"/>
          <p:nvPr/>
        </p:nvSpPr>
        <p:spPr>
          <a:xfrm>
            <a:off x="3890681" y="5119383"/>
            <a:ext cx="2328714" cy="523220"/>
          </a:xfrm>
          <a:prstGeom prst="rect">
            <a:avLst/>
          </a:prstGeom>
          <a:noFill/>
        </p:spPr>
        <p:txBody>
          <a:bodyPr wrap="none" rtlCol="0">
            <a:spAutoFit/>
          </a:bodyPr>
          <a:lstStyle/>
          <a:p>
            <a:r>
              <a:rPr lang="en-US" sz="2800" b="1">
                <a:solidFill>
                  <a:schemeClr val="tx2"/>
                </a:solidFill>
                <a:latin typeface="PT Sans" panose="020B0503020203020204" pitchFamily="34" charset="0"/>
              </a:rPr>
              <a:t>Other Primary</a:t>
            </a:r>
          </a:p>
        </p:txBody>
      </p:sp>
      <p:sp>
        <p:nvSpPr>
          <p:cNvPr id="55" name="TextBox 54">
            <a:extLst>
              <a:ext uri="{FF2B5EF4-FFF2-40B4-BE49-F238E27FC236}">
                <a16:creationId xmlns:a16="http://schemas.microsoft.com/office/drawing/2014/main" id="{B201F987-725A-E4AE-26CD-D8ACAB75CEA3}"/>
              </a:ext>
            </a:extLst>
          </p:cNvPr>
          <p:cNvSpPr txBox="1"/>
          <p:nvPr/>
        </p:nvSpPr>
        <p:spPr>
          <a:xfrm>
            <a:off x="2475127" y="10306550"/>
            <a:ext cx="1242263" cy="523220"/>
          </a:xfrm>
          <a:prstGeom prst="rect">
            <a:avLst/>
          </a:prstGeom>
          <a:noFill/>
        </p:spPr>
        <p:txBody>
          <a:bodyPr wrap="square" rtlCol="0">
            <a:spAutoFit/>
          </a:bodyPr>
          <a:lstStyle/>
          <a:p>
            <a:r>
              <a:rPr lang="en-US" sz="2800" b="1">
                <a:solidFill>
                  <a:schemeClr val="accent1">
                    <a:lumMod val="75000"/>
                  </a:schemeClr>
                </a:solidFill>
                <a:latin typeface="PT Sans" panose="020B0503020203020204" pitchFamily="34" charset="0"/>
              </a:rPr>
              <a:t>County</a:t>
            </a:r>
          </a:p>
        </p:txBody>
      </p:sp>
      <p:sp>
        <p:nvSpPr>
          <p:cNvPr id="56" name="TextBox 55">
            <a:extLst>
              <a:ext uri="{FF2B5EF4-FFF2-40B4-BE49-F238E27FC236}">
                <a16:creationId xmlns:a16="http://schemas.microsoft.com/office/drawing/2014/main" id="{C49F3048-4745-8C5C-67EE-0048343C7656}"/>
              </a:ext>
            </a:extLst>
          </p:cNvPr>
          <p:cNvSpPr txBox="1"/>
          <p:nvPr/>
        </p:nvSpPr>
        <p:spPr>
          <a:xfrm>
            <a:off x="1242976" y="5228326"/>
            <a:ext cx="769506" cy="523220"/>
          </a:xfrm>
          <a:prstGeom prst="rect">
            <a:avLst/>
          </a:prstGeom>
          <a:noFill/>
        </p:spPr>
        <p:txBody>
          <a:bodyPr wrap="none" rtlCol="0">
            <a:spAutoFit/>
          </a:bodyPr>
          <a:lstStyle/>
          <a:p>
            <a:r>
              <a:rPr lang="en-US" sz="2800" b="1">
                <a:solidFill>
                  <a:schemeClr val="accent2"/>
                </a:solidFill>
                <a:latin typeface="PT Sans" panose="020B0503020203020204" pitchFamily="34" charset="0"/>
              </a:rPr>
              <a:t>City</a:t>
            </a:r>
          </a:p>
        </p:txBody>
      </p:sp>
      <p:sp>
        <p:nvSpPr>
          <p:cNvPr id="57" name="TextBox 56">
            <a:extLst>
              <a:ext uri="{FF2B5EF4-FFF2-40B4-BE49-F238E27FC236}">
                <a16:creationId xmlns:a16="http://schemas.microsoft.com/office/drawing/2014/main" id="{97E06D49-5296-966F-A144-926F97C0F226}"/>
              </a:ext>
            </a:extLst>
          </p:cNvPr>
          <p:cNvSpPr txBox="1"/>
          <p:nvPr/>
        </p:nvSpPr>
        <p:spPr>
          <a:xfrm>
            <a:off x="10186944" y="5184185"/>
            <a:ext cx="1676677" cy="523220"/>
          </a:xfrm>
          <a:prstGeom prst="rect">
            <a:avLst/>
          </a:prstGeom>
          <a:noFill/>
        </p:spPr>
        <p:txBody>
          <a:bodyPr wrap="none" rtlCol="0">
            <a:spAutoFit/>
          </a:bodyPr>
          <a:lstStyle/>
          <a:p>
            <a:r>
              <a:rPr lang="en-US" sz="2800" b="1" dirty="0">
                <a:solidFill>
                  <a:schemeClr val="tx2">
                    <a:lumMod val="50000"/>
                  </a:schemeClr>
                </a:solidFill>
                <a:latin typeface="PT Sans" panose="020B0503020203020204" pitchFamily="34" charset="0"/>
              </a:rPr>
              <a:t>Interstate</a:t>
            </a:r>
          </a:p>
        </p:txBody>
      </p:sp>
      <p:sp>
        <p:nvSpPr>
          <p:cNvPr id="58" name="TextBox 57">
            <a:extLst>
              <a:ext uri="{FF2B5EF4-FFF2-40B4-BE49-F238E27FC236}">
                <a16:creationId xmlns:a16="http://schemas.microsoft.com/office/drawing/2014/main" id="{8591C388-3761-D300-54F5-F5BA7C087DC0}"/>
              </a:ext>
            </a:extLst>
          </p:cNvPr>
          <p:cNvSpPr txBox="1"/>
          <p:nvPr/>
        </p:nvSpPr>
        <p:spPr>
          <a:xfrm>
            <a:off x="9151144" y="10282562"/>
            <a:ext cx="2328714" cy="523220"/>
          </a:xfrm>
          <a:prstGeom prst="rect">
            <a:avLst/>
          </a:prstGeom>
          <a:noFill/>
        </p:spPr>
        <p:txBody>
          <a:bodyPr wrap="none" rtlCol="0">
            <a:spAutoFit/>
          </a:bodyPr>
          <a:lstStyle/>
          <a:p>
            <a:r>
              <a:rPr lang="en-US" sz="2800" b="1">
                <a:solidFill>
                  <a:schemeClr val="tx2"/>
                </a:solidFill>
                <a:latin typeface="PT Sans" panose="020B0503020203020204" pitchFamily="34" charset="0"/>
              </a:rPr>
              <a:t>Other Primary</a:t>
            </a:r>
          </a:p>
        </p:txBody>
      </p:sp>
      <p:sp>
        <p:nvSpPr>
          <p:cNvPr id="59" name="TextBox 58">
            <a:extLst>
              <a:ext uri="{FF2B5EF4-FFF2-40B4-BE49-F238E27FC236}">
                <a16:creationId xmlns:a16="http://schemas.microsoft.com/office/drawing/2014/main" id="{C2063ADE-C475-7120-3B2D-46F323DF9FA3}"/>
              </a:ext>
            </a:extLst>
          </p:cNvPr>
          <p:cNvSpPr txBox="1"/>
          <p:nvPr/>
        </p:nvSpPr>
        <p:spPr>
          <a:xfrm>
            <a:off x="5806115" y="8860823"/>
            <a:ext cx="1242263" cy="523220"/>
          </a:xfrm>
          <a:prstGeom prst="rect">
            <a:avLst/>
          </a:prstGeom>
          <a:noFill/>
        </p:spPr>
        <p:txBody>
          <a:bodyPr wrap="none" rtlCol="0">
            <a:spAutoFit/>
          </a:bodyPr>
          <a:lstStyle/>
          <a:p>
            <a:r>
              <a:rPr lang="en-US" sz="2800" b="1">
                <a:solidFill>
                  <a:schemeClr val="accent1">
                    <a:lumMod val="75000"/>
                  </a:schemeClr>
                </a:solidFill>
                <a:latin typeface="PT Sans" panose="020B0503020203020204" pitchFamily="34" charset="0"/>
              </a:rPr>
              <a:t>County</a:t>
            </a:r>
          </a:p>
        </p:txBody>
      </p:sp>
      <p:sp>
        <p:nvSpPr>
          <p:cNvPr id="60" name="TextBox 59">
            <a:extLst>
              <a:ext uri="{FF2B5EF4-FFF2-40B4-BE49-F238E27FC236}">
                <a16:creationId xmlns:a16="http://schemas.microsoft.com/office/drawing/2014/main" id="{A3D05F6E-BACA-710C-EED4-4D1AA47CB1AC}"/>
              </a:ext>
            </a:extLst>
          </p:cNvPr>
          <p:cNvSpPr txBox="1"/>
          <p:nvPr/>
        </p:nvSpPr>
        <p:spPr>
          <a:xfrm>
            <a:off x="7136041" y="5228326"/>
            <a:ext cx="769506" cy="523220"/>
          </a:xfrm>
          <a:prstGeom prst="rect">
            <a:avLst/>
          </a:prstGeom>
          <a:noFill/>
        </p:spPr>
        <p:txBody>
          <a:bodyPr wrap="none" rtlCol="0">
            <a:spAutoFit/>
          </a:bodyPr>
          <a:lstStyle/>
          <a:p>
            <a:r>
              <a:rPr lang="en-US" sz="2800" b="1">
                <a:solidFill>
                  <a:schemeClr val="accent2"/>
                </a:solidFill>
                <a:latin typeface="PT Sans" panose="020B0503020203020204" pitchFamily="34" charset="0"/>
              </a:rPr>
              <a:t>City</a:t>
            </a:r>
          </a:p>
        </p:txBody>
      </p:sp>
      <p:sp>
        <p:nvSpPr>
          <p:cNvPr id="61" name="TextBox 60">
            <a:extLst>
              <a:ext uri="{FF2B5EF4-FFF2-40B4-BE49-F238E27FC236}">
                <a16:creationId xmlns:a16="http://schemas.microsoft.com/office/drawing/2014/main" id="{39F887E8-6AEB-D924-E09E-8D8B106ED24D}"/>
              </a:ext>
            </a:extLst>
          </p:cNvPr>
          <p:cNvSpPr txBox="1"/>
          <p:nvPr/>
        </p:nvSpPr>
        <p:spPr>
          <a:xfrm>
            <a:off x="16638017" y="5455863"/>
            <a:ext cx="1676677" cy="523220"/>
          </a:xfrm>
          <a:prstGeom prst="rect">
            <a:avLst/>
          </a:prstGeom>
          <a:noFill/>
        </p:spPr>
        <p:txBody>
          <a:bodyPr wrap="none" rtlCol="0">
            <a:spAutoFit/>
          </a:bodyPr>
          <a:lstStyle/>
          <a:p>
            <a:r>
              <a:rPr lang="en-US" sz="2800" b="1">
                <a:solidFill>
                  <a:schemeClr val="tx2">
                    <a:lumMod val="50000"/>
                  </a:schemeClr>
                </a:solidFill>
                <a:latin typeface="PT Sans" panose="020B0503020203020204" pitchFamily="34" charset="0"/>
              </a:rPr>
              <a:t>Interstate</a:t>
            </a:r>
          </a:p>
        </p:txBody>
      </p:sp>
      <p:sp>
        <p:nvSpPr>
          <p:cNvPr id="62" name="TextBox 61">
            <a:extLst>
              <a:ext uri="{FF2B5EF4-FFF2-40B4-BE49-F238E27FC236}">
                <a16:creationId xmlns:a16="http://schemas.microsoft.com/office/drawing/2014/main" id="{004677C8-3757-B89E-9D43-46D7ADDEE914}"/>
              </a:ext>
            </a:extLst>
          </p:cNvPr>
          <p:cNvSpPr txBox="1"/>
          <p:nvPr/>
        </p:nvSpPr>
        <p:spPr>
          <a:xfrm>
            <a:off x="12113800" y="8974201"/>
            <a:ext cx="1646701" cy="954107"/>
          </a:xfrm>
          <a:prstGeom prst="rect">
            <a:avLst/>
          </a:prstGeom>
          <a:noFill/>
        </p:spPr>
        <p:txBody>
          <a:bodyPr wrap="square" rtlCol="0">
            <a:spAutoFit/>
          </a:bodyPr>
          <a:lstStyle/>
          <a:p>
            <a:r>
              <a:rPr lang="en-US" sz="2800" b="1">
                <a:solidFill>
                  <a:schemeClr val="tx2"/>
                </a:solidFill>
                <a:latin typeface="PT Sans" panose="020B0503020203020204" pitchFamily="34" charset="0"/>
              </a:rPr>
              <a:t>Other Primary</a:t>
            </a:r>
          </a:p>
        </p:txBody>
      </p:sp>
      <p:sp>
        <p:nvSpPr>
          <p:cNvPr id="63" name="TextBox 62">
            <a:extLst>
              <a:ext uri="{FF2B5EF4-FFF2-40B4-BE49-F238E27FC236}">
                <a16:creationId xmlns:a16="http://schemas.microsoft.com/office/drawing/2014/main" id="{77140DF6-0AE5-DB21-0FC1-894A8527D089}"/>
              </a:ext>
            </a:extLst>
          </p:cNvPr>
          <p:cNvSpPr txBox="1"/>
          <p:nvPr/>
        </p:nvSpPr>
        <p:spPr>
          <a:xfrm>
            <a:off x="13422611" y="5007202"/>
            <a:ext cx="1242263" cy="523220"/>
          </a:xfrm>
          <a:prstGeom prst="rect">
            <a:avLst/>
          </a:prstGeom>
          <a:noFill/>
        </p:spPr>
        <p:txBody>
          <a:bodyPr wrap="none" rtlCol="0">
            <a:spAutoFit/>
          </a:bodyPr>
          <a:lstStyle/>
          <a:p>
            <a:r>
              <a:rPr lang="en-US" sz="2800" b="1">
                <a:solidFill>
                  <a:schemeClr val="accent1">
                    <a:lumMod val="75000"/>
                  </a:schemeClr>
                </a:solidFill>
                <a:latin typeface="PT Sans" panose="020B0503020203020204" pitchFamily="34" charset="0"/>
              </a:rPr>
              <a:t>County</a:t>
            </a:r>
          </a:p>
        </p:txBody>
      </p:sp>
      <p:sp>
        <p:nvSpPr>
          <p:cNvPr id="64" name="TextBox 63">
            <a:extLst>
              <a:ext uri="{FF2B5EF4-FFF2-40B4-BE49-F238E27FC236}">
                <a16:creationId xmlns:a16="http://schemas.microsoft.com/office/drawing/2014/main" id="{FFC16899-7310-57F9-7332-A981E6CF3E8F}"/>
              </a:ext>
            </a:extLst>
          </p:cNvPr>
          <p:cNvSpPr txBox="1"/>
          <p:nvPr/>
        </p:nvSpPr>
        <p:spPr>
          <a:xfrm>
            <a:off x="14829607" y="4830520"/>
            <a:ext cx="769506" cy="523220"/>
          </a:xfrm>
          <a:prstGeom prst="rect">
            <a:avLst/>
          </a:prstGeom>
          <a:noFill/>
        </p:spPr>
        <p:txBody>
          <a:bodyPr wrap="none" rtlCol="0">
            <a:spAutoFit/>
          </a:bodyPr>
          <a:lstStyle/>
          <a:p>
            <a:r>
              <a:rPr lang="en-US" sz="2800" b="1">
                <a:solidFill>
                  <a:schemeClr val="accent2"/>
                </a:solidFill>
                <a:latin typeface="PT Sans" panose="020B0503020203020204" pitchFamily="34" charset="0"/>
              </a:rPr>
              <a:t>City</a:t>
            </a:r>
          </a:p>
        </p:txBody>
      </p:sp>
      <p:sp>
        <p:nvSpPr>
          <p:cNvPr id="5" name="TextBox 4">
            <a:extLst>
              <a:ext uri="{FF2B5EF4-FFF2-40B4-BE49-F238E27FC236}">
                <a16:creationId xmlns:a16="http://schemas.microsoft.com/office/drawing/2014/main" id="{7CC84C1C-B869-86DF-E790-050288CCC5CB}"/>
              </a:ext>
            </a:extLst>
          </p:cNvPr>
          <p:cNvSpPr txBox="1"/>
          <p:nvPr/>
        </p:nvSpPr>
        <p:spPr>
          <a:xfrm>
            <a:off x="0" y="12445890"/>
            <a:ext cx="4239237" cy="369332"/>
          </a:xfrm>
          <a:prstGeom prst="rect">
            <a:avLst/>
          </a:prstGeom>
          <a:noFill/>
        </p:spPr>
        <p:txBody>
          <a:bodyPr wrap="none" rtlCol="0">
            <a:spAutoFit/>
          </a:bodyPr>
          <a:lstStyle/>
          <a:p>
            <a:r>
              <a:rPr lang="en-US" i="1"/>
              <a:t>Does not include Park &amp; Institutional Roads</a:t>
            </a:r>
          </a:p>
        </p:txBody>
      </p:sp>
      <p:sp>
        <p:nvSpPr>
          <p:cNvPr id="7" name="TextBox 6">
            <a:extLst>
              <a:ext uri="{FF2B5EF4-FFF2-40B4-BE49-F238E27FC236}">
                <a16:creationId xmlns:a16="http://schemas.microsoft.com/office/drawing/2014/main" id="{0E8C5705-D2E6-8DEB-CBDE-37C7862A4346}"/>
              </a:ext>
            </a:extLst>
          </p:cNvPr>
          <p:cNvSpPr txBox="1"/>
          <p:nvPr/>
        </p:nvSpPr>
        <p:spPr>
          <a:xfrm>
            <a:off x="2881111" y="6037547"/>
            <a:ext cx="545342" cy="400110"/>
          </a:xfrm>
          <a:prstGeom prst="rect">
            <a:avLst/>
          </a:prstGeom>
          <a:noFill/>
        </p:spPr>
        <p:txBody>
          <a:bodyPr wrap="none" rtlCol="0">
            <a:spAutoFit/>
          </a:bodyPr>
          <a:lstStyle/>
          <a:p>
            <a:r>
              <a:rPr lang="en-US" sz="2000" b="1">
                <a:solidFill>
                  <a:schemeClr val="tx2">
                    <a:lumMod val="50000"/>
                  </a:schemeClr>
                </a:solidFill>
                <a:latin typeface="PT Sans" panose="020B0503020203020204" pitchFamily="34" charset="0"/>
              </a:rPr>
              <a:t>1%</a:t>
            </a:r>
          </a:p>
        </p:txBody>
      </p:sp>
      <p:sp>
        <p:nvSpPr>
          <p:cNvPr id="9" name="TextBox 8">
            <a:extLst>
              <a:ext uri="{FF2B5EF4-FFF2-40B4-BE49-F238E27FC236}">
                <a16:creationId xmlns:a16="http://schemas.microsoft.com/office/drawing/2014/main" id="{8F041FDA-18BD-10EC-3E77-FB0E07879252}"/>
              </a:ext>
            </a:extLst>
          </p:cNvPr>
          <p:cNvSpPr txBox="1"/>
          <p:nvPr/>
        </p:nvSpPr>
        <p:spPr>
          <a:xfrm>
            <a:off x="2858121" y="9809358"/>
            <a:ext cx="691215" cy="400110"/>
          </a:xfrm>
          <a:prstGeom prst="rect">
            <a:avLst/>
          </a:prstGeom>
          <a:noFill/>
        </p:spPr>
        <p:txBody>
          <a:bodyPr wrap="none" rtlCol="0">
            <a:spAutoFit/>
          </a:bodyPr>
          <a:lstStyle/>
          <a:p>
            <a:r>
              <a:rPr lang="en-US" sz="2000" b="1">
                <a:solidFill>
                  <a:schemeClr val="bg1"/>
                </a:solidFill>
                <a:latin typeface="PT Sans" panose="020B0503020203020204" pitchFamily="34" charset="0"/>
              </a:rPr>
              <a:t>78%</a:t>
            </a:r>
          </a:p>
        </p:txBody>
      </p:sp>
      <p:sp>
        <p:nvSpPr>
          <p:cNvPr id="10" name="TextBox 9">
            <a:extLst>
              <a:ext uri="{FF2B5EF4-FFF2-40B4-BE49-F238E27FC236}">
                <a16:creationId xmlns:a16="http://schemas.microsoft.com/office/drawing/2014/main" id="{BFF9199D-6B2C-604E-129D-9976EBB4203A}"/>
              </a:ext>
            </a:extLst>
          </p:cNvPr>
          <p:cNvSpPr txBox="1"/>
          <p:nvPr/>
        </p:nvSpPr>
        <p:spPr>
          <a:xfrm>
            <a:off x="1858410" y="5658257"/>
            <a:ext cx="691215" cy="400110"/>
          </a:xfrm>
          <a:prstGeom prst="rect">
            <a:avLst/>
          </a:prstGeom>
          <a:noFill/>
        </p:spPr>
        <p:txBody>
          <a:bodyPr wrap="none" rtlCol="0">
            <a:spAutoFit/>
          </a:bodyPr>
          <a:lstStyle/>
          <a:p>
            <a:r>
              <a:rPr lang="en-US" sz="2000" b="1">
                <a:solidFill>
                  <a:schemeClr val="bg1"/>
                </a:solidFill>
                <a:latin typeface="PT Sans" panose="020B0503020203020204" pitchFamily="34" charset="0"/>
              </a:rPr>
              <a:t>14%</a:t>
            </a:r>
          </a:p>
        </p:txBody>
      </p:sp>
      <p:sp>
        <p:nvSpPr>
          <p:cNvPr id="11" name="TextBox 10">
            <a:extLst>
              <a:ext uri="{FF2B5EF4-FFF2-40B4-BE49-F238E27FC236}">
                <a16:creationId xmlns:a16="http://schemas.microsoft.com/office/drawing/2014/main" id="{C03570CF-8ED7-B139-0482-1327A99AAC3D}"/>
              </a:ext>
            </a:extLst>
          </p:cNvPr>
          <p:cNvSpPr txBox="1"/>
          <p:nvPr/>
        </p:nvSpPr>
        <p:spPr>
          <a:xfrm>
            <a:off x="3402759" y="5527296"/>
            <a:ext cx="545342" cy="400110"/>
          </a:xfrm>
          <a:prstGeom prst="rect">
            <a:avLst/>
          </a:prstGeom>
          <a:noFill/>
        </p:spPr>
        <p:txBody>
          <a:bodyPr wrap="none" rtlCol="0">
            <a:spAutoFit/>
          </a:bodyPr>
          <a:lstStyle/>
          <a:p>
            <a:r>
              <a:rPr lang="en-US" sz="2000" b="1">
                <a:solidFill>
                  <a:schemeClr val="bg1"/>
                </a:solidFill>
                <a:latin typeface="PT Sans" panose="020B0503020203020204" pitchFamily="34" charset="0"/>
              </a:rPr>
              <a:t>7%</a:t>
            </a:r>
          </a:p>
        </p:txBody>
      </p:sp>
      <p:sp>
        <p:nvSpPr>
          <p:cNvPr id="13" name="TextBox 12">
            <a:extLst>
              <a:ext uri="{FF2B5EF4-FFF2-40B4-BE49-F238E27FC236}">
                <a16:creationId xmlns:a16="http://schemas.microsoft.com/office/drawing/2014/main" id="{3CFE297D-F32C-0DD1-04FB-902E17C90847}"/>
              </a:ext>
            </a:extLst>
          </p:cNvPr>
          <p:cNvSpPr txBox="1"/>
          <p:nvPr/>
        </p:nvSpPr>
        <p:spPr>
          <a:xfrm>
            <a:off x="10245164" y="6006215"/>
            <a:ext cx="691215" cy="400110"/>
          </a:xfrm>
          <a:prstGeom prst="rect">
            <a:avLst/>
          </a:prstGeom>
          <a:noFill/>
        </p:spPr>
        <p:txBody>
          <a:bodyPr wrap="none" rtlCol="0">
            <a:spAutoFit/>
          </a:bodyPr>
          <a:lstStyle/>
          <a:p>
            <a:r>
              <a:rPr lang="en-US" sz="2000" b="1">
                <a:solidFill>
                  <a:schemeClr val="bg1"/>
                </a:solidFill>
                <a:latin typeface="PT Sans" panose="020B0503020203020204" pitchFamily="34" charset="0"/>
              </a:rPr>
              <a:t>25%</a:t>
            </a:r>
          </a:p>
        </p:txBody>
      </p:sp>
      <p:sp>
        <p:nvSpPr>
          <p:cNvPr id="14" name="TextBox 13">
            <a:extLst>
              <a:ext uri="{FF2B5EF4-FFF2-40B4-BE49-F238E27FC236}">
                <a16:creationId xmlns:a16="http://schemas.microsoft.com/office/drawing/2014/main" id="{B4855D33-669E-8865-0B65-37FD60C6BBD3}"/>
              </a:ext>
            </a:extLst>
          </p:cNvPr>
          <p:cNvSpPr txBox="1"/>
          <p:nvPr/>
        </p:nvSpPr>
        <p:spPr>
          <a:xfrm>
            <a:off x="6728810" y="8235912"/>
            <a:ext cx="691215" cy="400110"/>
          </a:xfrm>
          <a:prstGeom prst="rect">
            <a:avLst/>
          </a:prstGeom>
          <a:noFill/>
        </p:spPr>
        <p:txBody>
          <a:bodyPr wrap="none" rtlCol="0">
            <a:spAutoFit/>
          </a:bodyPr>
          <a:lstStyle/>
          <a:p>
            <a:r>
              <a:rPr lang="en-US" sz="2000" b="1">
                <a:solidFill>
                  <a:schemeClr val="bg1"/>
                </a:solidFill>
                <a:latin typeface="PT Sans" panose="020B0503020203020204" pitchFamily="34" charset="0"/>
              </a:rPr>
              <a:t>16%</a:t>
            </a:r>
          </a:p>
        </p:txBody>
      </p:sp>
      <p:sp>
        <p:nvSpPr>
          <p:cNvPr id="15" name="TextBox 14">
            <a:extLst>
              <a:ext uri="{FF2B5EF4-FFF2-40B4-BE49-F238E27FC236}">
                <a16:creationId xmlns:a16="http://schemas.microsoft.com/office/drawing/2014/main" id="{F9A90679-7751-FDDC-FA12-6F3E87056073}"/>
              </a:ext>
            </a:extLst>
          </p:cNvPr>
          <p:cNvSpPr txBox="1"/>
          <p:nvPr/>
        </p:nvSpPr>
        <p:spPr>
          <a:xfrm>
            <a:off x="7625021" y="5872990"/>
            <a:ext cx="691215" cy="400110"/>
          </a:xfrm>
          <a:prstGeom prst="rect">
            <a:avLst/>
          </a:prstGeom>
          <a:noFill/>
        </p:spPr>
        <p:txBody>
          <a:bodyPr wrap="none" rtlCol="0">
            <a:spAutoFit/>
          </a:bodyPr>
          <a:lstStyle/>
          <a:p>
            <a:r>
              <a:rPr lang="en-US" sz="2000" b="1">
                <a:solidFill>
                  <a:schemeClr val="bg1"/>
                </a:solidFill>
                <a:latin typeface="PT Sans" panose="020B0503020203020204" pitchFamily="34" charset="0"/>
              </a:rPr>
              <a:t>21%</a:t>
            </a:r>
          </a:p>
        </p:txBody>
      </p:sp>
      <p:sp>
        <p:nvSpPr>
          <p:cNvPr id="16" name="TextBox 15">
            <a:extLst>
              <a:ext uri="{FF2B5EF4-FFF2-40B4-BE49-F238E27FC236}">
                <a16:creationId xmlns:a16="http://schemas.microsoft.com/office/drawing/2014/main" id="{98442376-B83D-EBF7-0E7E-8D2990BEBF29}"/>
              </a:ext>
            </a:extLst>
          </p:cNvPr>
          <p:cNvSpPr txBox="1"/>
          <p:nvPr/>
        </p:nvSpPr>
        <p:spPr>
          <a:xfrm>
            <a:off x="9507818" y="9692806"/>
            <a:ext cx="691215" cy="400110"/>
          </a:xfrm>
          <a:prstGeom prst="rect">
            <a:avLst/>
          </a:prstGeom>
          <a:noFill/>
        </p:spPr>
        <p:txBody>
          <a:bodyPr wrap="none" rtlCol="0">
            <a:spAutoFit/>
          </a:bodyPr>
          <a:lstStyle/>
          <a:p>
            <a:r>
              <a:rPr lang="en-US" sz="2000" b="1">
                <a:solidFill>
                  <a:schemeClr val="bg1"/>
                </a:solidFill>
                <a:latin typeface="PT Sans" panose="020B0503020203020204" pitchFamily="34" charset="0"/>
              </a:rPr>
              <a:t>38%</a:t>
            </a:r>
          </a:p>
        </p:txBody>
      </p:sp>
      <p:sp>
        <p:nvSpPr>
          <p:cNvPr id="18" name="TextBox 17">
            <a:extLst>
              <a:ext uri="{FF2B5EF4-FFF2-40B4-BE49-F238E27FC236}">
                <a16:creationId xmlns:a16="http://schemas.microsoft.com/office/drawing/2014/main" id="{25B80464-9C5A-1AB8-783B-2971C26D5A9E}"/>
              </a:ext>
            </a:extLst>
          </p:cNvPr>
          <p:cNvSpPr txBox="1"/>
          <p:nvPr/>
        </p:nvSpPr>
        <p:spPr>
          <a:xfrm>
            <a:off x="16911365" y="6990904"/>
            <a:ext cx="691215" cy="400110"/>
          </a:xfrm>
          <a:prstGeom prst="rect">
            <a:avLst/>
          </a:prstGeom>
          <a:noFill/>
        </p:spPr>
        <p:txBody>
          <a:bodyPr wrap="square" rtlCol="0">
            <a:spAutoFit/>
          </a:bodyPr>
          <a:lstStyle/>
          <a:p>
            <a:r>
              <a:rPr lang="en-US" sz="2000" b="1">
                <a:solidFill>
                  <a:schemeClr val="bg1"/>
                </a:solidFill>
                <a:latin typeface="PT Sans" panose="020B0503020203020204" pitchFamily="34" charset="0"/>
              </a:rPr>
              <a:t>54%</a:t>
            </a:r>
          </a:p>
        </p:txBody>
      </p:sp>
      <p:sp>
        <p:nvSpPr>
          <p:cNvPr id="19" name="TextBox 18">
            <a:extLst>
              <a:ext uri="{FF2B5EF4-FFF2-40B4-BE49-F238E27FC236}">
                <a16:creationId xmlns:a16="http://schemas.microsoft.com/office/drawing/2014/main" id="{C18F13FC-831B-565E-5635-C6141FB69F85}"/>
              </a:ext>
            </a:extLst>
          </p:cNvPr>
          <p:cNvSpPr txBox="1"/>
          <p:nvPr/>
        </p:nvSpPr>
        <p:spPr>
          <a:xfrm>
            <a:off x="14392203" y="5553795"/>
            <a:ext cx="545342" cy="400110"/>
          </a:xfrm>
          <a:prstGeom prst="rect">
            <a:avLst/>
          </a:prstGeom>
          <a:noFill/>
        </p:spPr>
        <p:txBody>
          <a:bodyPr wrap="none" rtlCol="0">
            <a:spAutoFit/>
          </a:bodyPr>
          <a:lstStyle/>
          <a:p>
            <a:r>
              <a:rPr lang="en-US" sz="2000" b="1">
                <a:solidFill>
                  <a:schemeClr val="bg1"/>
                </a:solidFill>
                <a:latin typeface="PT Sans" panose="020B0503020203020204" pitchFamily="34" charset="0"/>
              </a:rPr>
              <a:t>8%</a:t>
            </a:r>
          </a:p>
        </p:txBody>
      </p:sp>
      <p:sp>
        <p:nvSpPr>
          <p:cNvPr id="20" name="TextBox 19">
            <a:extLst>
              <a:ext uri="{FF2B5EF4-FFF2-40B4-BE49-F238E27FC236}">
                <a16:creationId xmlns:a16="http://schemas.microsoft.com/office/drawing/2014/main" id="{4DC120C3-D35F-5D28-0FFB-E3F265064BDB}"/>
              </a:ext>
            </a:extLst>
          </p:cNvPr>
          <p:cNvSpPr txBox="1"/>
          <p:nvPr/>
        </p:nvSpPr>
        <p:spPr>
          <a:xfrm>
            <a:off x="14944542" y="6026990"/>
            <a:ext cx="679994" cy="400110"/>
          </a:xfrm>
          <a:prstGeom prst="rect">
            <a:avLst/>
          </a:prstGeom>
          <a:noFill/>
        </p:spPr>
        <p:txBody>
          <a:bodyPr wrap="none" rtlCol="0">
            <a:spAutoFit/>
          </a:bodyPr>
          <a:lstStyle/>
          <a:p>
            <a:r>
              <a:rPr lang="en-US" sz="2000" b="1">
                <a:solidFill>
                  <a:schemeClr val="accent2"/>
                </a:solidFill>
                <a:latin typeface="PT Sans" panose="020B0503020203020204" pitchFamily="34" charset="0"/>
              </a:rPr>
              <a:t>&lt;1%</a:t>
            </a:r>
          </a:p>
        </p:txBody>
      </p:sp>
      <p:sp>
        <p:nvSpPr>
          <p:cNvPr id="21" name="TextBox 20">
            <a:extLst>
              <a:ext uri="{FF2B5EF4-FFF2-40B4-BE49-F238E27FC236}">
                <a16:creationId xmlns:a16="http://schemas.microsoft.com/office/drawing/2014/main" id="{47EE9438-E9CB-ED3A-A011-7E0AC295369A}"/>
              </a:ext>
            </a:extLst>
          </p:cNvPr>
          <p:cNvSpPr txBox="1"/>
          <p:nvPr/>
        </p:nvSpPr>
        <p:spPr>
          <a:xfrm>
            <a:off x="12769708" y="8024429"/>
            <a:ext cx="691215" cy="400110"/>
          </a:xfrm>
          <a:prstGeom prst="rect">
            <a:avLst/>
          </a:prstGeom>
          <a:noFill/>
        </p:spPr>
        <p:txBody>
          <a:bodyPr wrap="none" rtlCol="0">
            <a:spAutoFit/>
          </a:bodyPr>
          <a:lstStyle/>
          <a:p>
            <a:r>
              <a:rPr lang="en-US" sz="2000" b="1">
                <a:solidFill>
                  <a:schemeClr val="bg1"/>
                </a:solidFill>
                <a:latin typeface="PT Sans" panose="020B0503020203020204" pitchFamily="34" charset="0"/>
              </a:rPr>
              <a:t>37%</a:t>
            </a:r>
          </a:p>
        </p:txBody>
      </p:sp>
    </p:spTree>
    <p:extLst>
      <p:ext uri="{BB962C8B-B14F-4D97-AF65-F5344CB8AC3E}">
        <p14:creationId xmlns:p14="http://schemas.microsoft.com/office/powerpoint/2010/main" val="639187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igh angle view of a road&#10;&#10;Description automatically generated with low confidence">
            <a:extLst>
              <a:ext uri="{FF2B5EF4-FFF2-40B4-BE49-F238E27FC236}">
                <a16:creationId xmlns:a16="http://schemas.microsoft.com/office/drawing/2014/main" id="{CBB06418-B9C7-7CC1-960C-9568987074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02" r="19402"/>
          <a:stretch>
            <a:fillRect/>
          </a:stretch>
        </p:blipFill>
        <p:spPr>
          <a:xfrm>
            <a:off x="5697538" y="30163"/>
            <a:ext cx="12590462" cy="13716000"/>
          </a:xfrm>
        </p:spPr>
      </p:pic>
      <p:sp>
        <p:nvSpPr>
          <p:cNvPr id="9" name="Rectangle 8">
            <a:extLst>
              <a:ext uri="{FF2B5EF4-FFF2-40B4-BE49-F238E27FC236}">
                <a16:creationId xmlns:a16="http://schemas.microsoft.com/office/drawing/2014/main" id="{36E92405-DE3C-82C6-47A8-29B27B1B0014}"/>
              </a:ext>
            </a:extLst>
          </p:cNvPr>
          <p:cNvSpPr/>
          <p:nvPr/>
        </p:nvSpPr>
        <p:spPr>
          <a:xfrm>
            <a:off x="-34925" y="-123825"/>
            <a:ext cx="5251450" cy="138699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2" name="Graphic 7">
            <a:extLst>
              <a:ext uri="{FF2B5EF4-FFF2-40B4-BE49-F238E27FC236}">
                <a16:creationId xmlns:a16="http://schemas.microsoft.com/office/drawing/2014/main" id="{CF603B3D-5D20-4203-E9A5-7B2377B1A499}"/>
              </a:ext>
            </a:extLst>
          </p:cNvPr>
          <p:cNvSpPr>
            <a:spLocks/>
          </p:cNvSpPr>
          <p:nvPr/>
        </p:nvSpPr>
        <p:spPr bwMode="auto">
          <a:xfrm>
            <a:off x="6181725" y="-123825"/>
            <a:ext cx="4132263" cy="13869988"/>
          </a:xfrm>
          <a:custGeom>
            <a:avLst/>
            <a:gdLst>
              <a:gd name="T0" fmla="*/ 30032437 w 2841466"/>
              <a:gd name="T1" fmla="*/ 14056738 h 13705350"/>
              <a:gd name="T2" fmla="*/ 57194612 w 2841466"/>
              <a:gd name="T3" fmla="*/ 7502914 h 13705350"/>
              <a:gd name="T4" fmla="*/ 58867187 w 2841466"/>
              <a:gd name="T5" fmla="*/ 7099954 h 13705350"/>
              <a:gd name="T6" fmla="*/ 58867187 w 2841466"/>
              <a:gd name="T7" fmla="*/ 7099954 h 13705350"/>
              <a:gd name="T8" fmla="*/ 59025464 w 2841466"/>
              <a:gd name="T9" fmla="*/ 7061169 h 13705350"/>
              <a:gd name="T10" fmla="*/ 59041292 w 2841466"/>
              <a:gd name="T11" fmla="*/ 6999475 h 13705350"/>
              <a:gd name="T12" fmla="*/ 58867187 w 2841466"/>
              <a:gd name="T13" fmla="*/ 6957044 h 13705350"/>
              <a:gd name="T14" fmla="*/ 30032437 w 2841466"/>
              <a:gd name="T15" fmla="*/ 0 h 13705350"/>
              <a:gd name="T16" fmla="*/ 0 w 2841466"/>
              <a:gd name="T17" fmla="*/ 0 h 13705350"/>
              <a:gd name="T18" fmla="*/ 0 w 2841466"/>
              <a:gd name="T19" fmla="*/ 14056738 h 13705350"/>
              <a:gd name="T20" fmla="*/ 30032437 w 2841466"/>
              <a:gd name="T21" fmla="*/ 14056738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alpha val="79999"/>
            </a:schemeClr>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12293" name="Graphic 7">
            <a:extLst>
              <a:ext uri="{FF2B5EF4-FFF2-40B4-BE49-F238E27FC236}">
                <a16:creationId xmlns:a16="http://schemas.microsoft.com/office/drawing/2014/main" id="{17774130-7EFE-11C7-FBC9-D82DC92C65EC}"/>
              </a:ext>
            </a:extLst>
          </p:cNvPr>
          <p:cNvSpPr>
            <a:spLocks/>
          </p:cNvSpPr>
          <p:nvPr/>
        </p:nvSpPr>
        <p:spPr bwMode="auto">
          <a:xfrm>
            <a:off x="4081463" y="-123825"/>
            <a:ext cx="4130675" cy="13869988"/>
          </a:xfrm>
          <a:custGeom>
            <a:avLst/>
            <a:gdLst>
              <a:gd name="T0" fmla="*/ 29967696 w 2841466"/>
              <a:gd name="T1" fmla="*/ 14056737 h 13705350"/>
              <a:gd name="T2" fmla="*/ 57071305 w 2841466"/>
              <a:gd name="T3" fmla="*/ 7502913 h 13705350"/>
              <a:gd name="T4" fmla="*/ 58740281 w 2841466"/>
              <a:gd name="T5" fmla="*/ 7099954 h 13705350"/>
              <a:gd name="T6" fmla="*/ 58740281 w 2841466"/>
              <a:gd name="T7" fmla="*/ 7099954 h 13705350"/>
              <a:gd name="T8" fmla="*/ 58898228 w 2841466"/>
              <a:gd name="T9" fmla="*/ 7061168 h 13705350"/>
              <a:gd name="T10" fmla="*/ 58914005 w 2841466"/>
              <a:gd name="T11" fmla="*/ 6999475 h 13705350"/>
              <a:gd name="T12" fmla="*/ 58740281 w 2841466"/>
              <a:gd name="T13" fmla="*/ 6957044 h 13705350"/>
              <a:gd name="T14" fmla="*/ 29967696 w 2841466"/>
              <a:gd name="T15" fmla="*/ 0 h 13705350"/>
              <a:gd name="T16" fmla="*/ 0 w 2841466"/>
              <a:gd name="T17" fmla="*/ 0 h 13705350"/>
              <a:gd name="T18" fmla="*/ 0 w 2841466"/>
              <a:gd name="T19" fmla="*/ 14056737 h 13705350"/>
              <a:gd name="T20" fmla="*/ 29967696 w 2841466"/>
              <a:gd name="T21" fmla="*/ 14056737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a:p>
        </p:txBody>
      </p:sp>
      <p:sp>
        <p:nvSpPr>
          <p:cNvPr id="7174" name="Title Placeholder 1">
            <a:extLst>
              <a:ext uri="{FF2B5EF4-FFF2-40B4-BE49-F238E27FC236}">
                <a16:creationId xmlns:a16="http://schemas.microsoft.com/office/drawing/2014/main" id="{33BB687D-BC59-5309-9806-965BB98FECF9}"/>
              </a:ext>
            </a:extLst>
          </p:cNvPr>
          <p:cNvSpPr txBox="1">
            <a:spLocks noChangeArrowheads="1"/>
          </p:cNvSpPr>
          <p:nvPr/>
        </p:nvSpPr>
        <p:spPr bwMode="auto">
          <a:xfrm>
            <a:off x="1273175" y="4865688"/>
            <a:ext cx="5632450" cy="1989137"/>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6527" b="1">
                <a:solidFill>
                  <a:schemeClr val="bg1"/>
                </a:solidFill>
                <a:latin typeface="Roboto Slab" pitchFamily="2" charset="0"/>
                <a:ea typeface="Roboto Slab" pitchFamily="2" charset="0"/>
                <a:cs typeface="Roboto Slab" pitchFamily="2" charset="0"/>
              </a:rPr>
              <a:t>Highway Networks</a:t>
            </a:r>
          </a:p>
        </p:txBody>
      </p:sp>
      <p:cxnSp>
        <p:nvCxnSpPr>
          <p:cNvPr id="10" name="Straight Connector 9">
            <a:extLst>
              <a:ext uri="{FF2B5EF4-FFF2-40B4-BE49-F238E27FC236}">
                <a16:creationId xmlns:a16="http://schemas.microsoft.com/office/drawing/2014/main" id="{E52E5109-CD25-2F5A-ED3F-9B122A0AE3F0}"/>
              </a:ext>
            </a:extLst>
          </p:cNvPr>
          <p:cNvCxnSpPr/>
          <p:nvPr/>
        </p:nvCxnSpPr>
        <p:spPr>
          <a:xfrm>
            <a:off x="1420813" y="6973888"/>
            <a:ext cx="1209675" cy="0"/>
          </a:xfrm>
          <a:prstGeom prst="line">
            <a:avLst/>
          </a:prstGeom>
          <a:ln w="190500">
            <a:solidFill>
              <a:srgbClr val="97D4D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35B817-88FC-512E-E906-F154CC01D0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96250" y="4854192"/>
            <a:ext cx="10058420" cy="7772416"/>
          </a:xfrm>
          <a:prstGeom prst="rect">
            <a:avLst/>
          </a:prstGeom>
        </p:spPr>
      </p:pic>
      <p:sp>
        <p:nvSpPr>
          <p:cNvPr id="2" name="Title 1">
            <a:extLst>
              <a:ext uri="{FF2B5EF4-FFF2-40B4-BE49-F238E27FC236}">
                <a16:creationId xmlns:a16="http://schemas.microsoft.com/office/drawing/2014/main" id="{239ED77A-87C5-C742-7DA6-A2D760731971}"/>
              </a:ext>
            </a:extLst>
          </p:cNvPr>
          <p:cNvSpPr>
            <a:spLocks noGrp="1"/>
          </p:cNvSpPr>
          <p:nvPr>
            <p:ph type="title"/>
          </p:nvPr>
        </p:nvSpPr>
        <p:spPr/>
        <p:txBody>
          <a:bodyPr/>
          <a:lstStyle/>
          <a:p>
            <a:r>
              <a:rPr lang="en-US"/>
              <a:t>Commercial and Industrial Network</a:t>
            </a:r>
          </a:p>
        </p:txBody>
      </p:sp>
      <p:sp>
        <p:nvSpPr>
          <p:cNvPr id="3" name="Content Placeholder 2">
            <a:extLst>
              <a:ext uri="{FF2B5EF4-FFF2-40B4-BE49-F238E27FC236}">
                <a16:creationId xmlns:a16="http://schemas.microsoft.com/office/drawing/2014/main" id="{C134CF38-CD33-9E68-555A-955BFD8A9FDF}"/>
              </a:ext>
            </a:extLst>
          </p:cNvPr>
          <p:cNvSpPr>
            <a:spLocks noGrp="1"/>
          </p:cNvSpPr>
          <p:nvPr>
            <p:ph idx="1"/>
          </p:nvPr>
        </p:nvSpPr>
        <p:spPr>
          <a:xfrm>
            <a:off x="1257629" y="4824037"/>
            <a:ext cx="7450942" cy="7832726"/>
          </a:xfrm>
        </p:spPr>
        <p:txBody>
          <a:bodyPr/>
          <a:lstStyle/>
          <a:p>
            <a:r>
              <a:rPr lang="en-US" dirty="0"/>
              <a:t>State legislature directed Commission to designate a network of commercial and industrial highways</a:t>
            </a:r>
          </a:p>
          <a:p>
            <a:r>
              <a:rPr lang="en-US" dirty="0"/>
              <a:t>Purpose:</a:t>
            </a:r>
          </a:p>
          <a:p>
            <a:pPr lvl="1"/>
            <a:r>
              <a:rPr lang="en-US" dirty="0"/>
              <a:t>Improve the flow of commerce</a:t>
            </a:r>
          </a:p>
          <a:p>
            <a:pPr lvl="1"/>
            <a:r>
              <a:rPr lang="en-US" dirty="0"/>
              <a:t>Make travel more convenient, safe, and efficient</a:t>
            </a:r>
          </a:p>
          <a:p>
            <a:pPr lvl="1"/>
            <a:r>
              <a:rPr lang="en-US" dirty="0"/>
              <a:t>Better connect Iowa with regional, national, and international markets</a:t>
            </a:r>
          </a:p>
          <a:p>
            <a:pPr lvl="1"/>
            <a:r>
              <a:rPr lang="en-US" dirty="0"/>
              <a:t>Enhance opportunities for the development and diversification of Iowa’s economy</a:t>
            </a:r>
          </a:p>
          <a:p>
            <a:endParaRPr lang="en-US" dirty="0"/>
          </a:p>
        </p:txBody>
      </p:sp>
      <p:sp>
        <p:nvSpPr>
          <p:cNvPr id="4" name="Slide Number Placeholder 3">
            <a:extLst>
              <a:ext uri="{FF2B5EF4-FFF2-40B4-BE49-F238E27FC236}">
                <a16:creationId xmlns:a16="http://schemas.microsoft.com/office/drawing/2014/main" id="{1833B8E8-062D-0A1A-C6FE-046E3DCC8E3D}"/>
              </a:ext>
            </a:extLst>
          </p:cNvPr>
          <p:cNvSpPr>
            <a:spLocks noGrp="1"/>
          </p:cNvSpPr>
          <p:nvPr>
            <p:ph type="sldNum" sz="quarter" idx="10"/>
          </p:nvPr>
        </p:nvSpPr>
        <p:spPr/>
        <p:txBody>
          <a:bodyPr/>
          <a:lstStyle/>
          <a:p>
            <a:pPr>
              <a:defRPr/>
            </a:pPr>
            <a:fld id="{8D37F1F9-C93B-40F9-9D8A-AA6C735AF3BE}" type="slidenum">
              <a:rPr lang="en-US" altLang="en-US" smtClean="0"/>
              <a:pPr>
                <a:defRPr/>
              </a:pPr>
              <a:t>7</a:t>
            </a:fld>
            <a:endParaRPr lang="en-US" altLang="en-US"/>
          </a:p>
        </p:txBody>
      </p:sp>
    </p:spTree>
    <p:extLst>
      <p:ext uri="{BB962C8B-B14F-4D97-AF65-F5344CB8AC3E}">
        <p14:creationId xmlns:p14="http://schemas.microsoft.com/office/powerpoint/2010/main" val="236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35B817-88FC-512E-E906-F154CC01D0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96250" y="4854192"/>
            <a:ext cx="10058420" cy="7772416"/>
          </a:xfrm>
          <a:prstGeom prst="rect">
            <a:avLst/>
          </a:prstGeom>
        </p:spPr>
      </p:pic>
      <p:sp>
        <p:nvSpPr>
          <p:cNvPr id="2" name="Title 1">
            <a:extLst>
              <a:ext uri="{FF2B5EF4-FFF2-40B4-BE49-F238E27FC236}">
                <a16:creationId xmlns:a16="http://schemas.microsoft.com/office/drawing/2014/main" id="{239ED77A-87C5-C742-7DA6-A2D760731971}"/>
              </a:ext>
            </a:extLst>
          </p:cNvPr>
          <p:cNvSpPr>
            <a:spLocks noGrp="1"/>
          </p:cNvSpPr>
          <p:nvPr>
            <p:ph type="title"/>
          </p:nvPr>
        </p:nvSpPr>
        <p:spPr/>
        <p:txBody>
          <a:bodyPr/>
          <a:lstStyle/>
          <a:p>
            <a:r>
              <a:rPr lang="en-US"/>
              <a:t>Access Iowa</a:t>
            </a:r>
          </a:p>
        </p:txBody>
      </p:sp>
      <p:sp>
        <p:nvSpPr>
          <p:cNvPr id="3" name="Content Placeholder 2">
            <a:extLst>
              <a:ext uri="{FF2B5EF4-FFF2-40B4-BE49-F238E27FC236}">
                <a16:creationId xmlns:a16="http://schemas.microsoft.com/office/drawing/2014/main" id="{C134CF38-CD33-9E68-555A-955BFD8A9FDF}"/>
              </a:ext>
            </a:extLst>
          </p:cNvPr>
          <p:cNvSpPr>
            <a:spLocks noGrp="1"/>
          </p:cNvSpPr>
          <p:nvPr>
            <p:ph idx="1"/>
          </p:nvPr>
        </p:nvSpPr>
        <p:spPr>
          <a:xfrm>
            <a:off x="1257629" y="4824037"/>
            <a:ext cx="7450942" cy="7832726"/>
          </a:xfrm>
        </p:spPr>
        <p:txBody>
          <a:bodyPr/>
          <a:lstStyle/>
          <a:p>
            <a:pPr marL="340995" indent="-340995" eaLnBrk="1" hangingPunct="1"/>
            <a:r>
              <a:rPr lang="en-US" altLang="en-US" dirty="0">
                <a:latin typeface="PT Sans"/>
              </a:rPr>
              <a:t>State legislature directed DOT to designate sub-system of CIN to connect areas with 20,000 population or greater to “expedite and accelerate” development</a:t>
            </a:r>
          </a:p>
          <a:p>
            <a:pPr marL="340995" indent="-340995"/>
            <a:r>
              <a:rPr lang="en-US" altLang="en-US" dirty="0">
                <a:latin typeface="PT Sans"/>
              </a:rPr>
              <a:t>Access Iowa represents approximately half of the CIN</a:t>
            </a:r>
          </a:p>
          <a:p>
            <a:pPr marL="340995" indent="-340995" eaLnBrk="1" hangingPunct="1"/>
            <a:endParaRPr lang="en-US" altLang="en-US" dirty="0"/>
          </a:p>
          <a:p>
            <a:pPr marL="340995" indent="-340995"/>
            <a:endParaRPr lang="en-US" dirty="0"/>
          </a:p>
        </p:txBody>
      </p:sp>
      <p:sp>
        <p:nvSpPr>
          <p:cNvPr id="4" name="Slide Number Placeholder 3">
            <a:extLst>
              <a:ext uri="{FF2B5EF4-FFF2-40B4-BE49-F238E27FC236}">
                <a16:creationId xmlns:a16="http://schemas.microsoft.com/office/drawing/2014/main" id="{1833B8E8-062D-0A1A-C6FE-046E3DCC8E3D}"/>
              </a:ext>
            </a:extLst>
          </p:cNvPr>
          <p:cNvSpPr>
            <a:spLocks noGrp="1"/>
          </p:cNvSpPr>
          <p:nvPr>
            <p:ph type="sldNum" sz="quarter" idx="10"/>
          </p:nvPr>
        </p:nvSpPr>
        <p:spPr/>
        <p:txBody>
          <a:bodyPr/>
          <a:lstStyle/>
          <a:p>
            <a:pPr>
              <a:defRPr/>
            </a:pPr>
            <a:fld id="{8D37F1F9-C93B-40F9-9D8A-AA6C735AF3BE}" type="slidenum">
              <a:rPr lang="en-US" altLang="en-US" smtClean="0"/>
              <a:pPr>
                <a:defRPr/>
              </a:pPr>
              <a:t>8</a:t>
            </a:fld>
            <a:endParaRPr lang="en-US" altLang="en-US"/>
          </a:p>
        </p:txBody>
      </p:sp>
    </p:spTree>
    <p:extLst>
      <p:ext uri="{BB962C8B-B14F-4D97-AF65-F5344CB8AC3E}">
        <p14:creationId xmlns:p14="http://schemas.microsoft.com/office/powerpoint/2010/main" val="2019777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35B817-88FC-512E-E906-F154CC01D059}"/>
              </a:ext>
            </a:extLst>
          </p:cNvPr>
          <p:cNvPicPr>
            <a:picLocks noChangeAspect="1"/>
          </p:cNvPicPr>
          <p:nvPr/>
        </p:nvPicPr>
        <p:blipFill>
          <a:blip r:embed="rId3">
            <a:extLst>
              <a:ext uri="{28A0092B-C50C-407E-A947-70E740481C1C}">
                <a14:useLocalDpi xmlns:a14="http://schemas.microsoft.com/office/drawing/2010/main" val="0"/>
              </a:ext>
            </a:extLst>
          </a:blip>
          <a:srcRect l="4969" r="4969"/>
          <a:stretch/>
        </p:blipFill>
        <p:spPr>
          <a:xfrm>
            <a:off x="9122222" y="4854192"/>
            <a:ext cx="9056914" cy="7772416"/>
          </a:xfrm>
          <a:prstGeom prst="rect">
            <a:avLst/>
          </a:prstGeom>
        </p:spPr>
      </p:pic>
      <p:sp>
        <p:nvSpPr>
          <p:cNvPr id="2" name="Title 1">
            <a:extLst>
              <a:ext uri="{FF2B5EF4-FFF2-40B4-BE49-F238E27FC236}">
                <a16:creationId xmlns:a16="http://schemas.microsoft.com/office/drawing/2014/main" id="{239ED77A-87C5-C742-7DA6-A2D760731971}"/>
              </a:ext>
            </a:extLst>
          </p:cNvPr>
          <p:cNvSpPr>
            <a:spLocks noGrp="1"/>
          </p:cNvSpPr>
          <p:nvPr>
            <p:ph type="title"/>
          </p:nvPr>
        </p:nvSpPr>
        <p:spPr/>
        <p:txBody>
          <a:bodyPr/>
          <a:lstStyle/>
          <a:p>
            <a:r>
              <a:rPr lang="en-US"/>
              <a:t>National Highway System (NHS)</a:t>
            </a:r>
          </a:p>
        </p:txBody>
      </p:sp>
      <p:sp>
        <p:nvSpPr>
          <p:cNvPr id="3" name="Content Placeholder 2">
            <a:extLst>
              <a:ext uri="{FF2B5EF4-FFF2-40B4-BE49-F238E27FC236}">
                <a16:creationId xmlns:a16="http://schemas.microsoft.com/office/drawing/2014/main" id="{C134CF38-CD33-9E68-555A-955BFD8A9FDF}"/>
              </a:ext>
            </a:extLst>
          </p:cNvPr>
          <p:cNvSpPr>
            <a:spLocks noGrp="1"/>
          </p:cNvSpPr>
          <p:nvPr>
            <p:ph idx="1"/>
          </p:nvPr>
        </p:nvSpPr>
        <p:spPr>
          <a:xfrm>
            <a:off x="1257628" y="4824037"/>
            <a:ext cx="8343571" cy="7832726"/>
          </a:xfrm>
        </p:spPr>
        <p:txBody>
          <a:bodyPr/>
          <a:lstStyle/>
          <a:p>
            <a:r>
              <a:rPr lang="en-US" dirty="0"/>
              <a:t>Federally-designated system</a:t>
            </a:r>
          </a:p>
          <a:p>
            <a:r>
              <a:rPr lang="en-US" dirty="0"/>
              <a:t>Includes Interstate System and other “Principal Arterial” routes</a:t>
            </a:r>
          </a:p>
          <a:p>
            <a:r>
              <a:rPr lang="en-US" dirty="0"/>
              <a:t>Includes full CIN</a:t>
            </a:r>
          </a:p>
          <a:p>
            <a:r>
              <a:rPr lang="en-US" dirty="0"/>
              <a:t>Small portion is locally-owned</a:t>
            </a:r>
          </a:p>
          <a:p>
            <a:r>
              <a:rPr lang="en-US" dirty="0"/>
              <a:t>Purpose:</a:t>
            </a:r>
          </a:p>
          <a:p>
            <a:pPr lvl="1"/>
            <a:r>
              <a:rPr lang="en-US" dirty="0"/>
              <a:t>“National Highway System consists of roadways important to the nation's economy, defense, and mobility”</a:t>
            </a:r>
          </a:p>
          <a:p>
            <a:pPr lvl="1"/>
            <a:r>
              <a:rPr lang="en-US" dirty="0"/>
              <a:t>Eligible for federal National Highway Performance Program (NHPP) funding</a:t>
            </a:r>
          </a:p>
          <a:p>
            <a:pPr lvl="1"/>
            <a:r>
              <a:rPr lang="en-US" dirty="0"/>
              <a:t>Performance management reporting</a:t>
            </a:r>
          </a:p>
          <a:p>
            <a:endParaRPr lang="en-US" dirty="0"/>
          </a:p>
        </p:txBody>
      </p:sp>
      <p:sp>
        <p:nvSpPr>
          <p:cNvPr id="4" name="Slide Number Placeholder 3">
            <a:extLst>
              <a:ext uri="{FF2B5EF4-FFF2-40B4-BE49-F238E27FC236}">
                <a16:creationId xmlns:a16="http://schemas.microsoft.com/office/drawing/2014/main" id="{1833B8E8-062D-0A1A-C6FE-046E3DCC8E3D}"/>
              </a:ext>
            </a:extLst>
          </p:cNvPr>
          <p:cNvSpPr>
            <a:spLocks noGrp="1"/>
          </p:cNvSpPr>
          <p:nvPr>
            <p:ph type="sldNum" sz="quarter" idx="10"/>
          </p:nvPr>
        </p:nvSpPr>
        <p:spPr/>
        <p:txBody>
          <a:bodyPr/>
          <a:lstStyle/>
          <a:p>
            <a:pPr>
              <a:defRPr/>
            </a:pPr>
            <a:fld id="{8D37F1F9-C93B-40F9-9D8A-AA6C735AF3BE}" type="slidenum">
              <a:rPr lang="en-US" altLang="en-US" smtClean="0"/>
              <a:pPr>
                <a:defRPr/>
              </a:pPr>
              <a:t>9</a:t>
            </a:fld>
            <a:endParaRPr lang="en-US" altLang="en-US"/>
          </a:p>
        </p:txBody>
      </p:sp>
    </p:spTree>
    <p:extLst>
      <p:ext uri="{BB962C8B-B14F-4D97-AF65-F5344CB8AC3E}">
        <p14:creationId xmlns:p14="http://schemas.microsoft.com/office/powerpoint/2010/main" val="2308656961"/>
      </p:ext>
    </p:extLst>
  </p:cSld>
  <p:clrMapOvr>
    <a:masterClrMapping/>
  </p:clrMapOvr>
</p:sld>
</file>

<file path=ppt/theme/theme1.xml><?xml version="1.0" encoding="utf-8"?>
<a:theme xmlns:a="http://schemas.openxmlformats.org/drawingml/2006/main" name="1_Office Theme">
  <a:themeElements>
    <a:clrScheme name="DOT 2023 Purple">
      <a:dk1>
        <a:sysClr val="windowText" lastClr="000000"/>
      </a:dk1>
      <a:lt1>
        <a:sysClr val="window" lastClr="FFFFFF"/>
      </a:lt1>
      <a:dk2>
        <a:srgbClr val="007681"/>
      </a:dk2>
      <a:lt2>
        <a:srgbClr val="F0B323"/>
      </a:lt2>
      <a:accent1>
        <a:srgbClr val="B1B3B3"/>
      </a:accent1>
      <a:accent2>
        <a:srgbClr val="B86125"/>
      </a:accent2>
      <a:accent3>
        <a:srgbClr val="5E366E"/>
      </a:accent3>
      <a:accent4>
        <a:srgbClr val="244C5A"/>
      </a:accent4>
      <a:accent5>
        <a:srgbClr val="275D38"/>
      </a:accent5>
      <a:accent6>
        <a:srgbClr val="B4ADA5"/>
      </a:accent6>
      <a:hlink>
        <a:srgbClr val="428BA7"/>
      </a:hlink>
      <a:folHlink>
        <a:srgbClr val="53565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Iowa DOT">
      <a:dk1>
        <a:sysClr val="windowText" lastClr="000000"/>
      </a:dk1>
      <a:lt1>
        <a:sysClr val="window" lastClr="FFFFFF"/>
      </a:lt1>
      <a:dk2>
        <a:srgbClr val="007681"/>
      </a:dk2>
      <a:lt2>
        <a:srgbClr val="F0B323"/>
      </a:lt2>
      <a:accent1>
        <a:srgbClr val="B1B3B3"/>
      </a:accent1>
      <a:accent2>
        <a:srgbClr val="B86125"/>
      </a:accent2>
      <a:accent3>
        <a:srgbClr val="1A488F"/>
      </a:accent3>
      <a:accent4>
        <a:srgbClr val="244C5A"/>
      </a:accent4>
      <a:accent5>
        <a:srgbClr val="275D38"/>
      </a:accent5>
      <a:accent6>
        <a:srgbClr val="B4ADA5"/>
      </a:accent6>
      <a:hlink>
        <a:srgbClr val="428BA7"/>
      </a:hlink>
      <a:folHlink>
        <a:srgbClr val="53565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Iowa DOT">
      <a:dk1>
        <a:sysClr val="windowText" lastClr="000000"/>
      </a:dk1>
      <a:lt1>
        <a:sysClr val="window" lastClr="FFFFFF"/>
      </a:lt1>
      <a:dk2>
        <a:srgbClr val="007681"/>
      </a:dk2>
      <a:lt2>
        <a:srgbClr val="F0B323"/>
      </a:lt2>
      <a:accent1>
        <a:srgbClr val="B1B3B3"/>
      </a:accent1>
      <a:accent2>
        <a:srgbClr val="B86125"/>
      </a:accent2>
      <a:accent3>
        <a:srgbClr val="1A488F"/>
      </a:accent3>
      <a:accent4>
        <a:srgbClr val="244C5A"/>
      </a:accent4>
      <a:accent5>
        <a:srgbClr val="275D38"/>
      </a:accent5>
      <a:accent6>
        <a:srgbClr val="B4ADA5"/>
      </a:accent6>
      <a:hlink>
        <a:srgbClr val="428BA7"/>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EA00A048AC0D429A85C51A62FECD2D" ma:contentTypeVersion="13" ma:contentTypeDescription="Create a new document." ma:contentTypeScope="" ma:versionID="34f317088c6075aa9bc4a7db90ddac7b">
  <xsd:schema xmlns:xsd="http://www.w3.org/2001/XMLSchema" xmlns:xs="http://www.w3.org/2001/XMLSchema" xmlns:p="http://schemas.microsoft.com/office/2006/metadata/properties" xmlns:ns2="f48c015b-9737-41c0-a66b-fb1abee3a169" xmlns:ns3="82817e06-30b9-43cf-b958-ceb9ef3b381f" targetNamespace="http://schemas.microsoft.com/office/2006/metadata/properties" ma:root="true" ma:fieldsID="921dda7d39cee6c4c2bd5b2c8e09483e" ns2:_="" ns3:_="">
    <xsd:import namespace="f48c015b-9737-41c0-a66b-fb1abee3a169"/>
    <xsd:import namespace="82817e06-30b9-43cf-b958-ceb9ef3b3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8c015b-9737-41c0-a66b-fb1abee3a1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20afd9-6291-4e56-89b9-b5a4bc5922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817e06-30b9-43cf-b958-ceb9ef3b381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648469a-dc9b-4541-b7bc-869bef27e63d}" ma:internalName="TaxCatchAll" ma:showField="CatchAllData" ma:web="82817e06-30b9-43cf-b958-ceb9ef3b381f">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879CC6-4303-4FCA-AF99-C3715E2C3D69}">
  <ds:schemaRefs>
    <ds:schemaRef ds:uri="82817e06-30b9-43cf-b958-ceb9ef3b381f"/>
    <ds:schemaRef ds:uri="f48c015b-9737-41c0-a66b-fb1abee3a1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99A820-BB24-49FF-8C2C-7AD80327E3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117</TotalTime>
  <Words>1453</Words>
  <Application>Microsoft Office PowerPoint</Application>
  <PresentationFormat>Custom</PresentationFormat>
  <Paragraphs>207</Paragraphs>
  <Slides>23</Slides>
  <Notes>22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23</vt:i4>
      </vt:variant>
    </vt:vector>
  </HeadingPairs>
  <TitlesOfParts>
    <vt:vector size="32" baseType="lpstr">
      <vt:lpstr>Arial</vt:lpstr>
      <vt:lpstr>Calibri</vt:lpstr>
      <vt:lpstr>Calibri Light</vt:lpstr>
      <vt:lpstr>PT Sans</vt:lpstr>
      <vt:lpstr>Roboto Slab</vt:lpstr>
      <vt:lpstr>1_Office Theme</vt:lpstr>
      <vt:lpstr>1_Custom Design</vt:lpstr>
      <vt:lpstr>2_Office Theme</vt:lpstr>
      <vt:lpstr>Custom Design</vt:lpstr>
      <vt:lpstr>PowerPoint Presentation</vt:lpstr>
      <vt:lpstr>PowerPoint Presentation</vt:lpstr>
      <vt:lpstr>PowerPoint Presentation</vt:lpstr>
      <vt:lpstr>Iowa Public Road System Mileage Ownership and Surface, 2022</vt:lpstr>
      <vt:lpstr>Iowa Public Road System – 2022 </vt:lpstr>
      <vt:lpstr>PowerPoint Presentation</vt:lpstr>
      <vt:lpstr>Commercial and Industrial Network</vt:lpstr>
      <vt:lpstr>Access Iowa</vt:lpstr>
      <vt:lpstr>National Highway System (NHS)</vt:lpstr>
      <vt:lpstr>PowerPoint Presentation</vt:lpstr>
      <vt:lpstr>State Highway System Mileage and Traffic</vt:lpstr>
      <vt:lpstr>Traffic – Percent Change since 2001</vt:lpstr>
      <vt:lpstr>Traffic Volume</vt:lpstr>
      <vt:lpstr>Truck Traffic Volume</vt:lpstr>
      <vt:lpstr>PowerPoint Presentation</vt:lpstr>
      <vt:lpstr>Planning and Programming Process: Key Metrics</vt:lpstr>
      <vt:lpstr>Planning and Programming Process: Level of Service</vt:lpstr>
      <vt:lpstr>Planning and Programming Process</vt:lpstr>
      <vt:lpstr>Planning and Programming Process: Focus</vt:lpstr>
      <vt:lpstr>Planning and Programming Process: Define</vt:lpstr>
      <vt:lpstr>Planning and Programming Process: Prioritize</vt:lpstr>
      <vt:lpstr>Planning and Programming Process: Decide and Execute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WOWOK</dc:creator>
  <cp:lastModifiedBy>Pedersen, Garrett</cp:lastModifiedBy>
  <cp:revision>28</cp:revision>
  <cp:lastPrinted>2023-08-01T12:29:55Z</cp:lastPrinted>
  <dcterms:created xsi:type="dcterms:W3CDTF">2018-10-22T12:05:56Z</dcterms:created>
  <dcterms:modified xsi:type="dcterms:W3CDTF">2023-09-05T20:43:27Z</dcterms:modified>
</cp:coreProperties>
</file>