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50" d="100"/>
          <a:sy n="150" d="100"/>
        </p:scale>
        <p:origin x="114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28.1</c:v>
                </c:pt>
                <c:pt idx="1">
                  <c:v>PRF Receipts
-7.1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268.5</c:v>
                </c:pt>
                <c:pt idx="1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28.1</c:v>
                </c:pt>
                <c:pt idx="1">
                  <c:v>PRF Receipts
-7.1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296.60000000000002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612511283791264E-17"/>
                  <c:y val="8.7230498450172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(August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-7.1</c:v>
                </c:pt>
                <c:pt idx="2">
                  <c:v>28.1</c:v>
                </c:pt>
                <c:pt idx="3">
                  <c:v>-24.2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September 10,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411442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(July)              $78.0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(July)              $70.9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(August)            $296.6m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(August)             $268.5m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355265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PRF Receipts    Difference                   ($7.1m)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Project Letting Difference                     28.1m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(August 2024)          ($24.2m)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($12.1)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thirty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August letting was approximately $54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September 17,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230e9df3-be65-4c73-a93b-d1236ebd677e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3067</TotalTime>
  <Words>161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Neue Haas Grotesk Text Pro</vt:lpstr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47</cp:revision>
  <cp:lastPrinted>2024-08-05T15:46:51Z</cp:lastPrinted>
  <dcterms:created xsi:type="dcterms:W3CDTF">2023-12-21T16:39:01Z</dcterms:created>
  <dcterms:modified xsi:type="dcterms:W3CDTF">2024-09-04T13:13:43Z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