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5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ags/tag2.xml" ContentType="application/vnd.openxmlformats-officedocument.presentationml.tag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  <p:sldMasterId id="2147483734" r:id="rId5"/>
    <p:sldMasterId id="2147483722" r:id="rId6"/>
    <p:sldMasterId id="2147483698" r:id="rId7"/>
    <p:sldMasterId id="2147483710" r:id="rId8"/>
    <p:sldMasterId id="2147483687" r:id="rId9"/>
  </p:sldMasterIdLst>
  <p:notesMasterIdLst>
    <p:notesMasterId r:id="rId14"/>
  </p:notesMasterIdLst>
  <p:handoutMasterIdLst>
    <p:handoutMasterId r:id="rId15"/>
  </p:handoutMasterIdLst>
  <p:sldIdLst>
    <p:sldId id="256" r:id="rId10"/>
    <p:sldId id="315" r:id="rId11"/>
    <p:sldId id="314" r:id="rId12"/>
    <p:sldId id="316" r:id="rId1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alibri Light" panose="020F0302020204030204" pitchFamily="34" charset="0"/>
      <p:regular r:id="rId20"/>
      <p:italic r:id="rId21"/>
    </p:embeddedFont>
    <p:embeddedFont>
      <p:font typeface="Neue Haas Grotesk Text Pro" panose="020B0504020202020204" pitchFamily="34" charset="0"/>
      <p:regular r:id="rId22"/>
      <p:bold r:id="rId23"/>
      <p:italic r:id="rId24"/>
      <p:boldItalic r:id="rId25"/>
    </p:embeddedFont>
    <p:embeddedFont>
      <p:font typeface="PT Sans" panose="020B0503020203020204" pitchFamily="34" charset="0"/>
      <p:regular r:id="rId26"/>
      <p:bold r:id="rId27"/>
      <p:italic r:id="rId28"/>
      <p:boldItalic r:id="rId29"/>
    </p:embeddedFont>
  </p:embeddedFontLst>
  <p:custDataLst>
    <p:tags r:id="rId3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B8BF"/>
    <a:srgbClr val="58696B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111" autoAdjust="0"/>
    <p:restoredTop sz="94717" autoAdjust="0"/>
  </p:normalViewPr>
  <p:slideViewPr>
    <p:cSldViewPr snapToGrid="0">
      <p:cViewPr varScale="1">
        <p:scale>
          <a:sx n="111" d="100"/>
          <a:sy n="111" d="100"/>
        </p:scale>
        <p:origin x="90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3696" y="105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customXml" Target="../customXml/item3.xml"/><Relationship Id="rId21" Type="http://schemas.openxmlformats.org/officeDocument/2006/relationships/font" Target="fonts/font6.fntdata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font" Target="fonts/font9.fntdata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1.xml"/><Relationship Id="rId19" Type="http://schemas.openxmlformats.org/officeDocument/2006/relationships/font" Target="fonts/font4.fntdata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tags" Target="tags/tag1.xml"/><Relationship Id="rId35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1A50702-3C68-4B14-B819-72B57D27F9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0F4880-E690-44D0-8356-A9E7BDBAB0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E6205E-B305-4B90-9534-3C5E99A0275E}" type="datetimeFigureOut">
              <a:rPr lang="en-US" smtClean="0"/>
              <a:t>9/3/2024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B4ACF6-39FD-4B08-A7D5-5BFDC37B462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7C9FD2-2C57-4DE7-8EA4-86DEE80B988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AC623C-86E0-4A85-83FB-F4A716956F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9555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3722F1-E430-42A1-A473-1759336AECCE}" type="datetimeFigureOut">
              <a:rPr lang="en-US" smtClean="0"/>
              <a:t>9/3/2024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7D7554-D10C-4E29-B8E6-BB7111FA61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347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e"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DAF0714-05F3-0032-F5CA-3E9020090869}"/>
              </a:ext>
            </a:extLst>
          </p:cNvPr>
          <p:cNvSpPr>
            <a:spLocks/>
          </p:cNvSpPr>
          <p:nvPr userDrawn="1"/>
        </p:nvSpPr>
        <p:spPr>
          <a:xfrm rot="16200000">
            <a:off x="4120690" y="1833508"/>
            <a:ext cx="903803" cy="9145186"/>
          </a:xfrm>
          <a:custGeom>
            <a:avLst/>
            <a:gdLst>
              <a:gd name="connsiteX0" fmla="*/ 903803 w 903803"/>
              <a:gd name="connsiteY0" fmla="*/ 12193581 h 12193581"/>
              <a:gd name="connsiteX1" fmla="*/ 350824 w 903803"/>
              <a:gd name="connsiteY1" fmla="*/ 12192013 h 12193581"/>
              <a:gd name="connsiteX2" fmla="*/ 350824 w 903803"/>
              <a:gd name="connsiteY2" fmla="*/ 12192001 h 12193581"/>
              <a:gd name="connsiteX3" fmla="*/ 0 w 903803"/>
              <a:gd name="connsiteY3" fmla="*/ 12192001 h 12193581"/>
              <a:gd name="connsiteX4" fmla="*/ 1 w 903803"/>
              <a:gd name="connsiteY4" fmla="*/ 2 h 12193581"/>
              <a:gd name="connsiteX5" fmla="*/ 365759 w 903803"/>
              <a:gd name="connsiteY5" fmla="*/ 2 h 12193581"/>
              <a:gd name="connsiteX6" fmla="*/ 365759 w 903803"/>
              <a:gd name="connsiteY6" fmla="*/ 1533 h 12193581"/>
              <a:gd name="connsiteX7" fmla="*/ 903802 w 903803"/>
              <a:gd name="connsiteY7" fmla="*/ 0 h 12193581"/>
              <a:gd name="connsiteX8" fmla="*/ 365759 w 903803"/>
              <a:gd name="connsiteY8" fmla="*/ 6048638 h 12193581"/>
              <a:gd name="connsiteX9" fmla="*/ 365759 w 903803"/>
              <a:gd name="connsiteY9" fmla="*/ 6176118 h 12193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03803" h="12193581">
                <a:moveTo>
                  <a:pt x="903803" y="12193581"/>
                </a:moveTo>
                <a:lnTo>
                  <a:pt x="350824" y="12192013"/>
                </a:lnTo>
                <a:lnTo>
                  <a:pt x="350824" y="12192001"/>
                </a:lnTo>
                <a:lnTo>
                  <a:pt x="0" y="12192001"/>
                </a:lnTo>
                <a:lnTo>
                  <a:pt x="1" y="2"/>
                </a:lnTo>
                <a:lnTo>
                  <a:pt x="365759" y="2"/>
                </a:lnTo>
                <a:lnTo>
                  <a:pt x="365759" y="1533"/>
                </a:lnTo>
                <a:lnTo>
                  <a:pt x="903802" y="0"/>
                </a:lnTo>
                <a:lnTo>
                  <a:pt x="365759" y="6048638"/>
                </a:lnTo>
                <a:lnTo>
                  <a:pt x="365759" y="617611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3" name="Content Placeholder 15">
            <a:extLst>
              <a:ext uri="{FF2B5EF4-FFF2-40B4-BE49-F238E27FC236}">
                <a16:creationId xmlns:a16="http://schemas.microsoft.com/office/drawing/2014/main" id="{A25AFECF-0C52-4AD9-7A75-9BDCD4CDC9EB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754380" y="1920240"/>
            <a:ext cx="7610952" cy="3752963"/>
          </a:xfrm>
          <a:prstGeom prst="rect">
            <a:avLst/>
          </a:prstGeom>
        </p:spPr>
        <p:txBody>
          <a:bodyPr/>
          <a:lstStyle>
            <a:lvl1pPr marL="214308" indent="-214308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spc="38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27424" indent="-169065"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601251" indent="-173827"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Click to add text</a:t>
            </a:r>
          </a:p>
          <a:p>
            <a:pPr lvl="2"/>
            <a:r>
              <a:rPr lang="en-US" dirty="0"/>
              <a:t>Click to add text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9BF6E8-FE26-DC6A-E66C-C899DECCA75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4383" y="1005840"/>
            <a:ext cx="7610951" cy="5742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spc="38" baseline="0">
                <a:solidFill>
                  <a:schemeClr val="accent1"/>
                </a:solidFill>
                <a:latin typeface="+mj-lt"/>
              </a:defRPr>
            </a:lvl1pPr>
            <a:lvl2pPr marL="342892" indent="0">
              <a:buNone/>
              <a:defRPr/>
            </a:lvl2pPr>
            <a:lvl3pPr marL="685783" indent="0">
              <a:buNone/>
              <a:defRPr/>
            </a:lvl3pPr>
            <a:lvl4pPr marL="1028675" indent="0">
              <a:buNone/>
              <a:defRPr/>
            </a:lvl4pPr>
            <a:lvl5pPr marL="1371566" indent="0">
              <a:buNone/>
              <a:defRPr/>
            </a:lvl5pPr>
          </a:lstStyle>
          <a:p>
            <a:pPr lvl="0"/>
            <a:r>
              <a:rPr lang="en-US" dirty="0"/>
              <a:t>Headline Here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5A17F4-8DD1-4400-C949-ADC6D5E12907}"/>
              </a:ext>
            </a:extLst>
          </p:cNvPr>
          <p:cNvSpPr/>
          <p:nvPr userDrawn="1"/>
        </p:nvSpPr>
        <p:spPr>
          <a:xfrm>
            <a:off x="378622" y="631627"/>
            <a:ext cx="8386760" cy="6089848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33F4350-BDB8-F442-158E-E9948ECD25BB}"/>
              </a:ext>
            </a:extLst>
          </p:cNvPr>
          <p:cNvSpPr txBox="1">
            <a:spLocks/>
          </p:cNvSpPr>
          <p:nvPr userDrawn="1"/>
        </p:nvSpPr>
        <p:spPr>
          <a:xfrm>
            <a:off x="377410" y="6356355"/>
            <a:ext cx="2437442" cy="365125"/>
          </a:xfrm>
          <a:prstGeom prst="rect">
            <a:avLst/>
          </a:prstGeom>
        </p:spPr>
        <p:txBody>
          <a:bodyPr lIns="0" rIns="0" anchor="b"/>
          <a:lstStyle>
            <a:defPPr>
              <a:defRPr lang="en-US"/>
            </a:defPPr>
            <a:lvl1pPr marL="0" algn="l" defTabSz="914400" rtl="0" eaLnBrk="1" latinLnBrk="0" hangingPunct="1">
              <a:defRPr sz="8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600" spc="113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952649-AA3B-C06C-E042-C84208E9F92E}"/>
              </a:ext>
            </a:extLst>
          </p:cNvPr>
          <p:cNvSpPr txBox="1">
            <a:spLocks/>
          </p:cNvSpPr>
          <p:nvPr userDrawn="1"/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defPPr>
              <a:defRPr lang="en-US"/>
            </a:defPPr>
            <a:lvl1pPr marL="0" algn="r" defTabSz="914400" rtl="0" eaLnBrk="1" latinLnBrk="0" hangingPunct="1">
              <a:defRPr sz="8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8D65601-5AE2-46FC-B138-694DDD2B510D}" type="slidenum">
              <a:rPr lang="en-US" sz="900" spc="113" baseline="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endParaRPr lang="en-US" sz="900" spc="113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52B53C8-591C-053A-875B-32663D093FB4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April Commission Tour Preview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237988-F3DD-B8D3-6C80-013393D66610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421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lor block">
    <p:bg>
      <p:bgPr>
        <a:solidFill>
          <a:schemeClr val="accent6">
            <a:lumMod val="20000"/>
            <a:lumOff val="80000"/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344BD20-CD77-6297-5667-62E9351976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1752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B12B4-BF10-BDAC-88B4-F59B528FF9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BF8899-3131-43DD-4EF1-2E75470F8A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F5C81F-DB9D-0E8A-04D3-FB73B3D76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4939E-7EFC-4007-9945-90A0F7071433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43014B-F7C2-B231-CA8B-F74364623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1D383E-4C50-D069-06CD-F867DC895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708C5-32CB-477F-84C1-1D767E531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2754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04A70-1B69-B561-5175-13310E707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B99B62-6D55-134B-54A9-2F2DA8FEE6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900FB4-898F-A7EA-555D-3E67C9D88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4939E-7EFC-4007-9945-90A0F7071433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45855B-26AE-0064-37D9-AB1675CBC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2364F3-AB86-C3B7-1D00-6F1181D95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708C5-32CB-477F-84C1-1D767E531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8999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21815-B6CD-4B12-7278-467212B80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57C0D3-1921-6CB4-AC89-AB878B9C5F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82FFB4-3F11-7116-0F92-7652A0F9E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4939E-7EFC-4007-9945-90A0F7071433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29B806-29DF-C1AC-2BD6-AAE5DF3C3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897125-8694-0C81-9CD0-93E4AC146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708C5-32CB-477F-84C1-1D767E531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879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62C7D-74B6-E712-B995-A1E5DC40C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E5398B-BD67-91C9-20B2-462BA65AC3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D6B5D9-1B69-257A-AFAA-FF8CEF9AD3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0D8C61-0B86-27DE-64A2-129ED9F91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4939E-7EFC-4007-9945-90A0F7071433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7B4B69-D528-3470-EE15-FD70A88D2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9BB131-6821-570A-CEF3-D45D99FD7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708C5-32CB-477F-84C1-1D767E531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6454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FA316-2D9C-A41C-3CEF-50001A0B2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941740-5D59-4201-2111-A78A384CB4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FAC41D-5774-B976-4885-BE77956A0C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8B750A-DE3F-B397-A266-75FD232D42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6A9C4F-B982-0F8E-71DF-B07E2EB52B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D62C60-46E8-CA4D-8A96-5B4D845C3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4939E-7EFC-4007-9945-90A0F7071433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48F075-1F6B-77DA-B5BE-B74E0402B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EBA7F8-89D3-1845-A014-4580E716E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708C5-32CB-477F-84C1-1D767E531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0574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68B63-D2BF-BE51-443E-9B1A43D1B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157DC6-7DDC-3248-3D71-CD053601A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4939E-7EFC-4007-9945-90A0F7071433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8136AE-91A8-3C16-598F-6B0F1FFC3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05A17B-ADBA-4E6B-72F9-AF70EC23E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708C5-32CB-477F-84C1-1D767E531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9472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C7246FE-EE52-4486-B121-A606E453A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4939E-7EFC-4007-9945-90A0F7071433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F6C0EF-EFBE-8CEA-905E-07BBA16D1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40E3DD-D626-490F-D36E-BE00AB8D3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708C5-32CB-477F-84C1-1D767E531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1900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F22AA-4359-B95D-4358-31FF7EEE2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2E4781-D964-DDB7-584B-E75878D183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9CD106-5D12-B171-7080-A083B90C5F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A65621-6498-1EDF-6E48-56D27CE89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4939E-7EFC-4007-9945-90A0F7071433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111F62-65D0-0812-DF66-024977F4A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444F5D-E0CD-B5F6-7AED-17BEF7561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708C5-32CB-477F-84C1-1D767E531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9013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A0066-F805-A4DC-20FF-B0B5409EB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CBA972-C228-20A4-2116-06C83B6E52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5C55A1-74EB-5502-C59F-A444D59F6C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01EBE9-3F03-0BEE-BAA1-4BCF3DA54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4939E-7EFC-4007-9945-90A0F7071433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A72E5A-2E97-F0B1-BE8E-BB8D95D0F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D503C6-0FE3-5083-2D8D-61EF307E7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708C5-32CB-477F-84C1-1D767E531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159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75803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99377-7B84-FE91-EF78-5BB05DFD2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709FB5-BA69-D430-F15E-CEEE326A29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8998B4-21FC-C949-1246-8D42E8629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4939E-7EFC-4007-9945-90A0F7071433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BD10EB-286C-18AD-F319-62E9235AA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33579D-908E-EA93-09A2-24DB13304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708C5-32CB-477F-84C1-1D767E531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3479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AB4EA9A-FEAA-029F-A14D-72FE1482DC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6FE852-14E4-EC9C-A1EB-F78A69740F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369C7C-67CF-1C88-2E0A-EA46778FF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4939E-7EFC-4007-9945-90A0F7071433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684E9B-B5DD-04D4-0DCC-F111AEFD3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EA5673-F62B-5D10-3596-FB78CB999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708C5-32CB-477F-84C1-1D767E531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0658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4A028-6D21-8006-88F2-6CAB91F971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5579DB-2C84-DAB6-8E40-0051D8F4C6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D5479A-18FA-07CF-976B-41EFA629F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704D6-D6DA-4DAC-942A-DD775417FAAD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2A7232-E0E4-0946-6F0F-135667909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894AEB-EF6E-FCB3-8A0A-447CBC363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C8530-9753-453B-A22F-6EC3A6434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218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8073C-489D-BB83-B979-556290D33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43BA09-7489-C147-A6FC-ADCA9088E6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0EED1A-B5BB-661A-537D-80552C920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704D6-D6DA-4DAC-942A-DD775417FAAD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20EE30-2399-5B57-C061-30F51FAA8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9128B4-C836-DAE2-F7B3-767A5C6C5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C8530-9753-453B-A22F-6EC3A6434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4804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5BA89-A1AC-6247-31DC-C71CAC613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782DE3-A9BE-D9E6-0AD1-973DFCE569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130376-35CA-F7F2-E28B-F1CA5C1FC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704D6-D6DA-4DAC-942A-DD775417FAAD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BE6536-A423-C1CB-3998-CFFC31248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FE4DA2-0A90-6569-49C1-48D2F48CC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C8530-9753-453B-A22F-6EC3A6434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9867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E1BE5-2AF3-BC7B-24D7-435F6C0CB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E0D326-BCAA-D922-C133-C525E6CA09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D618DD-233F-0DC3-5BA6-4050B503E9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7FE3E7-1FB8-A363-3156-76300A846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704D6-D6DA-4DAC-942A-DD775417FAAD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3E9E9B-542C-2B53-D6D8-6D591E7D0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FC2E35-E7F0-F424-02E1-CC40E3D3F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C8530-9753-453B-A22F-6EC3A6434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2288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990C4-1B7A-1449-FD71-11883E5C1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4B7659-89E9-D899-9EC9-243E3803E5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2023A8-D2FB-FF97-2BBD-3A629947E8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4E6EB6-A999-727B-D2BB-428BF6DD83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C9F3AA-8FC6-DEB0-AB9E-8035EE087D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9A8683-0FBE-7EEE-013A-0CEC9D9A1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704D6-D6DA-4DAC-942A-DD775417FAAD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3FE52D8-CA05-0FBA-C9D5-7CC651FC8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B78568-7323-5218-5143-398D1194F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C8530-9753-453B-A22F-6EC3A6434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6078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A3A20-0391-AF73-1A5F-185BB7112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EAC167-D035-69C7-CB1F-3EFD97D8A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704D6-D6DA-4DAC-942A-DD775417FAAD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B63E6A-B45A-178A-D131-C3F7FEDB0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8CDC9D-EEF6-10E2-BEFC-18341CB83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C8530-9753-453B-A22F-6EC3A6434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4834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766C7D-E045-554A-08F5-96E2DFEB0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704D6-D6DA-4DAC-942A-DD775417FAAD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A12B94-0AA9-E42A-0691-868D93F36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5A8024-CE20-7036-67F3-0634DD2FA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C8530-9753-453B-A22F-6EC3A6434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0328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8DB5B-37DC-A7F0-F209-4A0833274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16999E-850D-7479-740C-FCD2223894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A49F68-0007-DBCE-D249-B2FE43B6D6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F63FE6-A492-3650-31DA-985E3CA27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704D6-D6DA-4DAC-942A-DD775417FAAD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61E7DC-E0B6-578D-1F19-AF2B260E8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E01EBD-5EBF-9D7E-A47A-7DFC1A7B0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C8530-9753-453B-A22F-6EC3A6434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328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1">
    <p:bg>
      <p:bgPr>
        <a:solidFill>
          <a:schemeClr val="accent3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5A322BF-82BA-C699-B774-DC0222F4B15C}"/>
              </a:ext>
            </a:extLst>
          </p:cNvPr>
          <p:cNvSpPr/>
          <p:nvPr userDrawn="1"/>
        </p:nvSpPr>
        <p:spPr>
          <a:xfrm>
            <a:off x="3515710" y="0"/>
            <a:ext cx="562829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5E68AD97-B9A7-8FA7-0145-DF72EBC5F92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709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0F35FA-4C2D-7DE9-0605-69F5174A88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730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E502E-4425-6D32-B65D-47B4097D4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B31059-B194-4FFB-D298-C0F0BE57B6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AC9651-FBB6-4139-742E-E8AE45A88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E60762-74FE-2B3A-D611-7EA34A9EA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704D6-D6DA-4DAC-942A-DD775417FAAD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63D7BA-BC0F-3C53-CCC7-788D0E0DD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017012-80B0-9AA4-D29A-557892C34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C8530-9753-453B-A22F-6EC3A6434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5830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44E6B-B060-2B8B-5166-F58AC5589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0C78F0-96D3-038F-6C4B-280D682944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6B7147-1FE1-CC7E-685B-BC514BAC5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704D6-D6DA-4DAC-942A-DD775417FAAD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F1B8E4-28E7-7A1C-A655-1ED75D525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EF73A5-9314-F47E-E190-E634CDAAC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C8530-9753-453B-A22F-6EC3A6434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5574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9E4CC12-2816-E232-2F88-C763D68F66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34ADA3-DEC7-50FD-B902-33C098D0AB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8D1DA4-4A3F-440E-C968-11B5A9017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704D6-D6DA-4DAC-942A-DD775417FAAD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A9A938-E56D-17DC-CE93-BA0872BCD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B01424-8572-2761-5D16-49BC50265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C8530-9753-453B-A22F-6EC3A6434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4861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9E00B-4518-285C-5494-6F17B90F58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ACB30C-D854-E28B-A38D-8A1F563134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2B27B4-E59F-38BA-5C5A-9033436DE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672A6-46E1-4A2B-A130-9CCF4C4FCB53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7D3FC2-7DDA-8A4F-281C-4F1EFDE6D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A69280-685B-83D3-A910-AF973BC6A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9CB44-32F0-42B5-A41B-349AEE9EB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0029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699C9-60B5-F8A7-6C7F-49181FD91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0249DF-0732-2D89-FB7B-908750BECC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6D1F6A-D047-C49D-D2D8-67AB6992A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672A6-46E1-4A2B-A130-9CCF4C4FCB53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8B21A2-9008-4A76-3D14-8D46E5713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42C792-40DB-3464-C7E3-D7EC59AAF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9CB44-32F0-42B5-A41B-349AEE9EB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0024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D2CAD-99DF-B2B9-CB7F-83942E59B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9DF62A-87BC-725C-7DCF-5BB7831F86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EAF20C-AF64-1C41-E129-8870A1D2A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672A6-46E1-4A2B-A130-9CCF4C4FCB53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348FCA-35B9-D6A6-43DA-76C1F79F5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2455F6-BD79-A4A4-723E-47B7B8A97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9CB44-32F0-42B5-A41B-349AEE9EB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7374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A74AB-D229-03AB-89D6-E9E348709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A5DE2-9702-EDD3-4131-032733E3C0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81B18C-083C-BFBD-D401-F3C675516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7F3B5A-ED7D-9B80-37F4-E4AF76C36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672A6-46E1-4A2B-A130-9CCF4C4FCB53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35DE12-7E27-3040-52EB-8A4BBF12F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5EDB94-0AC4-4967-6908-306C6DF41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9CB44-32F0-42B5-A41B-349AEE9EB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5387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DD696-2B66-EEC3-41F5-1F19F147D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C59581-43B4-5322-4001-766F964438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919B01-15BA-510F-ABF6-A8A369FE9B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A51974-53A6-5760-09D7-5A178F850F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AA4730-20C8-68CE-5727-1C84302692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AE6DDF1-8FA9-ACCA-16D1-294178A57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672A6-46E1-4A2B-A130-9CCF4C4FCB53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5A8B27A-AECB-C6D9-9B78-844106CC5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3998CE-41DC-65F6-BB57-A282B96C2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9CB44-32F0-42B5-A41B-349AEE9EB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9096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7E2FCB-7915-EBAE-3664-8BE935376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5D9A7F-AFBE-4F8C-B381-F327142A7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672A6-46E1-4A2B-A130-9CCF4C4FCB53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E91FC4-0FE4-EB4D-9213-A0722C5D2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E1C30F-7032-9AEA-2582-6FD64E0A4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9CB44-32F0-42B5-A41B-349AEE9EB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4897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535318-182B-E398-749B-0F7417B72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672A6-46E1-4A2B-A130-9CCF4C4FCB53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56E550-3D17-ACDF-4B84-75A81B76F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FA1A82-A171-A0CD-08C9-867E45722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9CB44-32F0-42B5-A41B-349AEE9EB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099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2">
    <p:bg>
      <p:bgPr>
        <a:solidFill>
          <a:schemeClr val="accent5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78BC479-7D9E-D5B0-195B-3338C7ADE0FB}"/>
              </a:ext>
            </a:extLst>
          </p:cNvPr>
          <p:cNvSpPr/>
          <p:nvPr userDrawn="1"/>
        </p:nvSpPr>
        <p:spPr>
          <a:xfrm>
            <a:off x="3515710" y="0"/>
            <a:ext cx="5628084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6B84F1BA-DF39-6E64-7400-15BE49C7D29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916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DA75D3-401A-2409-F7C3-A7F58B4B62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3914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71B9E-FB55-E313-10C9-D47509C06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3C6E46-FC52-63D2-CE81-31B77A9C55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700384-979C-75A4-3826-1DF115EB18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3C0DD2-44DF-111A-D05D-195B0773A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672A6-46E1-4A2B-A130-9CCF4C4FCB53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D0CCAB-B467-D771-D744-B7804B590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87B87C-0E15-C4E3-FA41-C8C8D9BDA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9CB44-32F0-42B5-A41B-349AEE9EB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04855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327D8-C851-EC1E-1F47-8CD1DFAAC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BFEA16-24C4-78EE-81AF-6F4B479E2C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746D39-CF75-EA79-F932-2115E89073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319913-35BB-34B5-8938-826CF4799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672A6-46E1-4A2B-A130-9CCF4C4FCB53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4B4675-DEA6-67FF-9AF6-D5616E856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D49362-BEB9-0499-352F-B84ADB69F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9CB44-32F0-42B5-A41B-349AEE9EB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11592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99FC6-9190-04E6-12CE-F9155C624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76F840-7976-41C9-BC00-AD24065A04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4088E9-1596-F983-F28B-73B9E29BF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672A6-46E1-4A2B-A130-9CCF4C4FCB53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758C41-95F0-F4F9-680D-266A4D56B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E6452E-02CA-FAEA-A3F0-53AB51656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9CB44-32F0-42B5-A41B-349AEE9EB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6747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D06756C-A00E-4654-C205-7991997A1B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2FF981-0899-4932-94BD-52345029A6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ED8E0B-4807-BD9B-81F2-4FF54FD28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672A6-46E1-4A2B-A130-9CCF4C4FCB53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CCA3F8-16CC-D93D-FFB6-D297E3AEB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721CAB-3D05-5C15-F25D-46794B5EA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9CB44-32F0-42B5-A41B-349AEE9EB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14778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94683-F632-2BA6-35E6-6C3663CF22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849FE0-C5D5-7DF0-E72E-33E1D00EF2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6A749A-A09F-FE70-0BAC-149F10213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E94DB-F005-4A00-84AD-20F0AB32A77B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18188-E088-F1EA-7498-092A56960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7C62EA-FB40-D8D4-6027-74C8E2F43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F3DD-F801-463F-92F3-D94002882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38810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B0DBB-AF89-9AA1-236D-27B935F8B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9AF468-2A90-F104-7EEA-F19B3D8DE6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37FF67-EB9C-1CF8-23CD-C1EBE0179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E94DB-F005-4A00-84AD-20F0AB32A77B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92CEE0-07DF-7EC4-F4A8-08AE47BD6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5247C6-20B6-1020-C7E9-CB04052E3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F3DD-F801-463F-92F3-D94002882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0723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BCC638-1A71-EDC8-B36C-574A03800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A41EAA-77A3-4AD5-9F1E-E1E426B7D8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792EFE-35B0-64A1-FC89-5C78DCC1F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E94DB-F005-4A00-84AD-20F0AB32A77B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D96581-F735-6BBC-837B-E2ECABDB5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6A7114-D370-DE55-0599-447191B87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F3DD-F801-463F-92F3-D94002882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66070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5E117-258C-4E21-E1C5-DD83EA6E2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08BD9-7E32-A424-7694-45A2073316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48A043-FFD5-8EC8-47F4-338946F4BE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28DB2C-BE01-01DF-64A0-53E10A223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E94DB-F005-4A00-84AD-20F0AB32A77B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2CFA4C-19E5-DFDF-9515-016B7C7A5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C06201-0221-FCA0-A4DE-F0DFA4B4E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F3DD-F801-463F-92F3-D94002882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69714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00D91-90E5-CE90-9304-2BFD21999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C374F4-F346-6AB9-A03E-F9B571642B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5000DF-DADE-AA10-0228-74E013F6D0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1495CF-2F80-F195-8BF9-5104F2D733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98D4E6-B873-1222-780E-7ADB9948F2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EB8C005-CA4E-971B-0102-BEE14E729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E94DB-F005-4A00-84AD-20F0AB32A77B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84233B-73CB-9B13-F4C9-1E327B1E2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FF0AD7-9F6D-86FB-4A1F-0077013AB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F3DD-F801-463F-92F3-D94002882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67470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4CA8C-DDCF-B1FB-CB55-FC8F8CCA4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FE411B-31B7-C993-9480-47EAD2192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E94DB-F005-4A00-84AD-20F0AB32A77B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A46F75-20E8-A0C9-9F26-DA1F6364C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8BAB03-52E3-38D4-5EEB-D31D7EA83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F3DD-F801-463F-92F3-D94002882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368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3">
    <p:bg>
      <p:bgPr>
        <a:solidFill>
          <a:schemeClr val="accent2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398A732-26A8-A525-B413-7C704695F5B9}"/>
              </a:ext>
            </a:extLst>
          </p:cNvPr>
          <p:cNvSpPr/>
          <p:nvPr userDrawn="1"/>
        </p:nvSpPr>
        <p:spPr>
          <a:xfrm>
            <a:off x="3515710" y="0"/>
            <a:ext cx="5628084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6DA5683-EC86-E73C-75F8-1505F0EE50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916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6C1EB37-8D59-DED8-DBB7-CB8BAB82B1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8470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332A9B-7708-83A2-5A2A-CF19BCBB3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E94DB-F005-4A00-84AD-20F0AB32A77B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E80B33-06F8-C927-A141-CC825A00E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BE8221-33E2-C47D-E1FC-BA1C24CDB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F3DD-F801-463F-92F3-D94002882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3712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0833D-550A-8BE7-7413-4D5B5CA95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914965-599B-C722-05E3-B54C394A42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EBCEF9-1651-BCE4-AAF4-6B78D6DFDC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5EE05A-80F4-49F0-DF64-A8A09289B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E94DB-F005-4A00-84AD-20F0AB32A77B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35515D-14DC-61FB-E436-06C8F1197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928FCA-132A-6886-7D51-0A22D0EC7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F3DD-F801-463F-92F3-D94002882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94619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07CD2-6554-667A-2E1A-D5238FA6D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8E52B3-E096-225F-E781-F7ACBCEB66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45DD95-1867-9E37-3AAD-B11BBBCF36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D16F08-FFDE-AA40-CC4B-24F65EA92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E94DB-F005-4A00-84AD-20F0AB32A77B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561A43-6153-356D-7F0D-0E9EC3A86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78DB3D-EB56-1594-6072-7C224037C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F3DD-F801-463F-92F3-D94002882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89674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358B0-298E-4BAF-798F-7683FBBC4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884A37-E033-DDA8-A7F7-77E0DE57A5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DC84A9-9D69-C0A6-613F-6BC4B47D4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E94DB-F005-4A00-84AD-20F0AB32A77B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E3C952-6841-3AA2-AB2F-63B7C471A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D435A8-9119-ED3F-B712-C40538EE9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F3DD-F801-463F-92F3-D94002882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09248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A930C2D-A78D-524E-89A6-B977C2928D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63CF4A-3F2C-DF3E-7254-F488BE310F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28E546-10FA-17A8-C18D-3459C02A2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E94DB-F005-4A00-84AD-20F0AB32A77B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F0328F-11E0-D706-903C-1EE610A45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6AF9BC-E47A-D24D-C8BD-D72867EFB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F3DD-F801-463F-92F3-D94002882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88080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e"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DAF0714-05F3-0032-F5CA-3E9020090869}"/>
              </a:ext>
            </a:extLst>
          </p:cNvPr>
          <p:cNvSpPr>
            <a:spLocks/>
          </p:cNvSpPr>
          <p:nvPr userDrawn="1"/>
        </p:nvSpPr>
        <p:spPr>
          <a:xfrm rot="16200000">
            <a:off x="4120690" y="1833508"/>
            <a:ext cx="903803" cy="9145186"/>
          </a:xfrm>
          <a:custGeom>
            <a:avLst/>
            <a:gdLst>
              <a:gd name="connsiteX0" fmla="*/ 903803 w 903803"/>
              <a:gd name="connsiteY0" fmla="*/ 12193581 h 12193581"/>
              <a:gd name="connsiteX1" fmla="*/ 350824 w 903803"/>
              <a:gd name="connsiteY1" fmla="*/ 12192013 h 12193581"/>
              <a:gd name="connsiteX2" fmla="*/ 350824 w 903803"/>
              <a:gd name="connsiteY2" fmla="*/ 12192001 h 12193581"/>
              <a:gd name="connsiteX3" fmla="*/ 0 w 903803"/>
              <a:gd name="connsiteY3" fmla="*/ 12192001 h 12193581"/>
              <a:gd name="connsiteX4" fmla="*/ 1 w 903803"/>
              <a:gd name="connsiteY4" fmla="*/ 2 h 12193581"/>
              <a:gd name="connsiteX5" fmla="*/ 365759 w 903803"/>
              <a:gd name="connsiteY5" fmla="*/ 2 h 12193581"/>
              <a:gd name="connsiteX6" fmla="*/ 365759 w 903803"/>
              <a:gd name="connsiteY6" fmla="*/ 1533 h 12193581"/>
              <a:gd name="connsiteX7" fmla="*/ 903802 w 903803"/>
              <a:gd name="connsiteY7" fmla="*/ 0 h 12193581"/>
              <a:gd name="connsiteX8" fmla="*/ 365759 w 903803"/>
              <a:gd name="connsiteY8" fmla="*/ 6048638 h 12193581"/>
              <a:gd name="connsiteX9" fmla="*/ 365759 w 903803"/>
              <a:gd name="connsiteY9" fmla="*/ 6176118 h 12193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03803" h="12193581">
                <a:moveTo>
                  <a:pt x="903803" y="12193581"/>
                </a:moveTo>
                <a:lnTo>
                  <a:pt x="350824" y="12192013"/>
                </a:lnTo>
                <a:lnTo>
                  <a:pt x="350824" y="12192001"/>
                </a:lnTo>
                <a:lnTo>
                  <a:pt x="0" y="12192001"/>
                </a:lnTo>
                <a:lnTo>
                  <a:pt x="1" y="2"/>
                </a:lnTo>
                <a:lnTo>
                  <a:pt x="365759" y="2"/>
                </a:lnTo>
                <a:lnTo>
                  <a:pt x="365759" y="1533"/>
                </a:lnTo>
                <a:lnTo>
                  <a:pt x="903802" y="0"/>
                </a:lnTo>
                <a:lnTo>
                  <a:pt x="365759" y="6048638"/>
                </a:lnTo>
                <a:lnTo>
                  <a:pt x="365759" y="617611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3" name="Content Placeholder 15">
            <a:extLst>
              <a:ext uri="{FF2B5EF4-FFF2-40B4-BE49-F238E27FC236}">
                <a16:creationId xmlns:a16="http://schemas.microsoft.com/office/drawing/2014/main" id="{A25AFECF-0C52-4AD9-7A75-9BDCD4CDC9EB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754380" y="1920240"/>
            <a:ext cx="7610952" cy="3752963"/>
          </a:xfrm>
          <a:prstGeom prst="rect">
            <a:avLst/>
          </a:prstGeom>
        </p:spPr>
        <p:txBody>
          <a:bodyPr/>
          <a:lstStyle>
            <a:lvl1pPr marL="214308" indent="-214308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spc="38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27424" indent="-169065"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601251" indent="-173827"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Click to add text</a:t>
            </a:r>
          </a:p>
          <a:p>
            <a:pPr lvl="2"/>
            <a:r>
              <a:rPr lang="en-US" dirty="0"/>
              <a:t>Click to add text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9BF6E8-FE26-DC6A-E66C-C899DECCA75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4383" y="1005840"/>
            <a:ext cx="7610951" cy="5742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spc="38" baseline="0">
                <a:solidFill>
                  <a:schemeClr val="accent1"/>
                </a:solidFill>
                <a:latin typeface="+mj-lt"/>
              </a:defRPr>
            </a:lvl1pPr>
            <a:lvl2pPr marL="342892" indent="0">
              <a:buNone/>
              <a:defRPr/>
            </a:lvl2pPr>
            <a:lvl3pPr marL="685783" indent="0">
              <a:buNone/>
              <a:defRPr/>
            </a:lvl3pPr>
            <a:lvl4pPr marL="1028675" indent="0">
              <a:buNone/>
              <a:defRPr/>
            </a:lvl4pPr>
            <a:lvl5pPr marL="1371566" indent="0">
              <a:buNone/>
              <a:defRPr/>
            </a:lvl5pPr>
          </a:lstStyle>
          <a:p>
            <a:pPr lvl="0"/>
            <a:r>
              <a:rPr lang="en-US" dirty="0"/>
              <a:t>Headline Here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5A17F4-8DD1-4400-C949-ADC6D5E12907}"/>
              </a:ext>
            </a:extLst>
          </p:cNvPr>
          <p:cNvSpPr/>
          <p:nvPr userDrawn="1"/>
        </p:nvSpPr>
        <p:spPr>
          <a:xfrm>
            <a:off x="378622" y="631627"/>
            <a:ext cx="8386760" cy="6089848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33F4350-BDB8-F442-158E-E9948ECD25BB}"/>
              </a:ext>
            </a:extLst>
          </p:cNvPr>
          <p:cNvSpPr txBox="1">
            <a:spLocks/>
          </p:cNvSpPr>
          <p:nvPr userDrawn="1"/>
        </p:nvSpPr>
        <p:spPr>
          <a:xfrm>
            <a:off x="377409" y="6356355"/>
            <a:ext cx="3515083" cy="365125"/>
          </a:xfrm>
          <a:prstGeom prst="rect">
            <a:avLst/>
          </a:prstGeom>
        </p:spPr>
        <p:txBody>
          <a:bodyPr lIns="0" rIns="0" anchor="b"/>
          <a:lstStyle>
            <a:defPPr>
              <a:defRPr lang="en-US"/>
            </a:defPPr>
            <a:lvl1pPr marL="0" algn="l" defTabSz="914400" rtl="0" eaLnBrk="1" latinLnBrk="0" hangingPunct="1">
              <a:defRPr sz="8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spc="113" baseline="0" dirty="0">
                <a:latin typeface="Calibri" panose="020F0502020204030204" pitchFamily="34" charset="0"/>
                <a:cs typeface="Calibri" panose="020F0502020204030204" pitchFamily="34" charset="0"/>
              </a:rPr>
              <a:t>October Commission Tour Preview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952649-AA3B-C06C-E042-C84208E9F92E}"/>
              </a:ext>
            </a:extLst>
          </p:cNvPr>
          <p:cNvSpPr txBox="1">
            <a:spLocks/>
          </p:cNvSpPr>
          <p:nvPr userDrawn="1"/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defPPr>
              <a:defRPr lang="en-US"/>
            </a:defPPr>
            <a:lvl1pPr marL="0" algn="r" defTabSz="914400" rtl="0" eaLnBrk="1" latinLnBrk="0" hangingPunct="1">
              <a:defRPr sz="8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8D65601-5AE2-46FC-B138-694DDD2B510D}" type="slidenum">
              <a:rPr lang="en-US" sz="900" spc="113" baseline="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endParaRPr lang="en-US" sz="900" spc="113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62165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83360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1">
    <p:bg>
      <p:bgPr>
        <a:solidFill>
          <a:schemeClr val="accent3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5A322BF-82BA-C699-B774-DC0222F4B15C}"/>
              </a:ext>
            </a:extLst>
          </p:cNvPr>
          <p:cNvSpPr/>
          <p:nvPr userDrawn="1"/>
        </p:nvSpPr>
        <p:spPr>
          <a:xfrm>
            <a:off x="3515710" y="0"/>
            <a:ext cx="562829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5E68AD97-B9A7-8FA7-0145-DF72EBC5F92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709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0F35FA-4C2D-7DE9-0605-69F5174A88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3900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2">
    <p:bg>
      <p:bgPr>
        <a:solidFill>
          <a:schemeClr val="accent5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78BC479-7D9E-D5B0-195B-3338C7ADE0FB}"/>
              </a:ext>
            </a:extLst>
          </p:cNvPr>
          <p:cNvSpPr/>
          <p:nvPr userDrawn="1"/>
        </p:nvSpPr>
        <p:spPr>
          <a:xfrm>
            <a:off x="3515710" y="0"/>
            <a:ext cx="5628084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6B84F1BA-DF39-6E64-7400-15BE49C7D29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916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DA75D3-401A-2409-F7C3-A7F58B4B62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6423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3">
    <p:bg>
      <p:bgPr>
        <a:solidFill>
          <a:schemeClr val="accent2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398A732-26A8-A525-B413-7C704695F5B9}"/>
              </a:ext>
            </a:extLst>
          </p:cNvPr>
          <p:cNvSpPr/>
          <p:nvPr userDrawn="1"/>
        </p:nvSpPr>
        <p:spPr>
          <a:xfrm>
            <a:off x="3515710" y="0"/>
            <a:ext cx="5628084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6DA5683-EC86-E73C-75F8-1505F0EE50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916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6C1EB37-8D59-DED8-DBB7-CB8BAB82B1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6212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4">
    <p:bg>
      <p:bgPr>
        <a:solidFill>
          <a:schemeClr val="accent6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FC1E08E-31F3-0870-CE34-1BE1FD668A98}"/>
              </a:ext>
            </a:extLst>
          </p:cNvPr>
          <p:cNvSpPr/>
          <p:nvPr userDrawn="1"/>
        </p:nvSpPr>
        <p:spPr>
          <a:xfrm>
            <a:off x="3515710" y="0"/>
            <a:ext cx="5628084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0946A1BC-3827-B021-D2CE-5ED3AD4C7E2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709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E0B674-D7D1-CC13-680A-E1945A0AFF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0967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4">
    <p:bg>
      <p:bgPr>
        <a:solidFill>
          <a:schemeClr val="accent6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FC1E08E-31F3-0870-CE34-1BE1FD668A98}"/>
              </a:ext>
            </a:extLst>
          </p:cNvPr>
          <p:cNvSpPr/>
          <p:nvPr userDrawn="1"/>
        </p:nvSpPr>
        <p:spPr>
          <a:xfrm>
            <a:off x="3515710" y="0"/>
            <a:ext cx="5628084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0946A1BC-3827-B021-D2CE-5ED3AD4C7E2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709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E0B674-D7D1-CC13-680A-E1945A0AFF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1018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block">
    <p:bg>
      <p:bgPr>
        <a:solidFill>
          <a:schemeClr val="accent5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353CF9D-DF5C-B6A2-D308-E8A5E24C78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bg1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4958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or block">
    <p:bg>
      <p:bgPr>
        <a:solidFill>
          <a:schemeClr val="accent2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61FBC4E-A834-3A9B-8A81-BDBC0D6422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3539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lor block">
    <p:bg>
      <p:bgPr>
        <a:solidFill>
          <a:schemeClr val="accent3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DA67448-4435-D20A-B854-D1F45E3455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7091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lor block">
    <p:bg>
      <p:bgPr>
        <a:solidFill>
          <a:schemeClr val="accent6">
            <a:lumMod val="20000"/>
            <a:lumOff val="80000"/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344BD20-CD77-6297-5667-62E9351976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2947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block">
    <p:bg>
      <p:bgPr>
        <a:solidFill>
          <a:schemeClr val="accent5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353CF9D-DF5C-B6A2-D308-E8A5E24C78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bg1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4487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or block">
    <p:bg>
      <p:bgPr>
        <a:solidFill>
          <a:schemeClr val="accent2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61FBC4E-A834-3A9B-8A81-BDBC0D6422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1926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lor block">
    <p:bg>
      <p:bgPr>
        <a:solidFill>
          <a:schemeClr val="accent3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DA67448-4435-D20A-B854-D1F45E3455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1029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theme" Target="../theme/theme6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4571705-2E20-024A-15CB-E3138EDEC6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7410" y="6356355"/>
            <a:ext cx="2191106" cy="365125"/>
          </a:xfrm>
          <a:prstGeom prst="rect">
            <a:avLst/>
          </a:prstGeom>
        </p:spPr>
        <p:txBody>
          <a:bodyPr lIns="0" rIns="0" anchor="ctr"/>
          <a:lstStyle>
            <a:lvl1pPr algn="l">
              <a:defRPr sz="600" spc="113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30EE630-9E25-FA1D-173D-B34329DA95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600" spc="113" baseline="0">
                <a:solidFill>
                  <a:schemeClr val="bg1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C6DC42EE-F50F-A0F2-4A16-29C98B968ECC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810" y="148931"/>
            <a:ext cx="1815614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433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49" r:id="rId2"/>
    <p:sldLayoutId id="2147483680" r:id="rId3"/>
    <p:sldLayoutId id="2147483681" r:id="rId4"/>
    <p:sldLayoutId id="2147483682" r:id="rId5"/>
    <p:sldLayoutId id="2147483683" r:id="rId6"/>
    <p:sldLayoutId id="2147483655" r:id="rId7"/>
    <p:sldLayoutId id="2147483668" r:id="rId8"/>
    <p:sldLayoutId id="2147483669" r:id="rId9"/>
    <p:sldLayoutId id="2147483670" r:id="rId10"/>
  </p:sldLayoutIdLst>
  <p:hf hdr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0274628-99E6-9A12-FFF3-196EBD85B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CD59FB-B652-7C5A-3661-B7EF716419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5E858C-C62A-B367-7B47-08B9FA1A6E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E4939E-7EFC-4007-9945-90A0F7071433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9E42DA-9610-D3D5-4E81-3CBB501637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CC6FF6-EED6-78F5-F660-1D455B76BA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7708C5-32CB-477F-84C1-1D767E531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628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158FD5-DD5E-1424-3BAC-97DEDC26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3DFC7B-0A8C-37B8-F236-CDF1B13E78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AB4ED1-FD81-49B3-181C-B61D3B39D8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F704D6-D6DA-4DAC-942A-DD775417FAAD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EB9AA7-DB31-7E3B-CBCF-372CCADDEE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8BDE57-8B2E-2A63-2A9B-1DB25D68A4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EC8530-9753-453B-A22F-6EC3A6434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068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FAC2C9-0650-9AEF-D5A8-4FD259C4D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8E73DD-0D69-C17C-3C38-FDAE2E8F88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9685AC-1B31-D43D-FC38-0F4520F3C2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F672A6-46E1-4A2B-A130-9CCF4C4FCB53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42F101-51B5-F0FA-501B-A2FB92B77B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DC9298-0ECA-1646-4637-334DCC2E4E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09CB44-32F0-42B5-A41B-349AEE9EB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760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A830DA-7D57-7A82-FB42-61FFF04BB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BF38F4-FA90-EBE1-682A-33740CAE15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8C84F5-2DD0-114D-555E-6A9317F9B3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E94DB-F005-4A00-84AD-20F0AB32A77B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7A4C14-15DA-42AC-71A5-5DC7218756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3AC631-953A-9380-4AFF-BA1A6D06EE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5DF3DD-F801-463F-92F3-D94002882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810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4571705-2E20-024A-15CB-E3138EDEC6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7410" y="6356355"/>
            <a:ext cx="2191106" cy="365125"/>
          </a:xfrm>
          <a:prstGeom prst="rect">
            <a:avLst/>
          </a:prstGeom>
        </p:spPr>
        <p:txBody>
          <a:bodyPr lIns="0" rIns="0" anchor="ctr"/>
          <a:lstStyle>
            <a:lvl1pPr algn="l">
              <a:defRPr sz="600" spc="113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30EE630-9E25-FA1D-173D-B34329DA95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600" spc="113" baseline="0">
                <a:solidFill>
                  <a:schemeClr val="bg1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C6DC42EE-F50F-A0F2-4A16-29C98B968ECC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810" y="148931"/>
            <a:ext cx="1815614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855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</p:sldLayoutIdLst>
  <p:hf hdr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raphic 2">
            <a:extLst>
              <a:ext uri="{FF2B5EF4-FFF2-40B4-BE49-F238E27FC236}">
                <a16:creationId xmlns:a16="http://schemas.microsoft.com/office/drawing/2014/main" id="{0843006F-98F3-5378-ADE3-1EFEFEDDA12B}"/>
              </a:ext>
            </a:extLst>
          </p:cNvPr>
          <p:cNvSpPr>
            <a:spLocks/>
          </p:cNvSpPr>
          <p:nvPr/>
        </p:nvSpPr>
        <p:spPr bwMode="auto">
          <a:xfrm>
            <a:off x="0" y="4253802"/>
            <a:ext cx="9161510" cy="2455811"/>
          </a:xfrm>
          <a:custGeom>
            <a:avLst/>
            <a:gdLst>
              <a:gd name="T0" fmla="*/ 53211096 w 18294857"/>
              <a:gd name="T1" fmla="*/ 8668539 h 5362670"/>
              <a:gd name="T2" fmla="*/ 53211096 w 18294857"/>
              <a:gd name="T3" fmla="*/ 8726178 h 5362670"/>
              <a:gd name="T4" fmla="*/ 0 w 18294857"/>
              <a:gd name="T5" fmla="*/ 58264 h 5362670"/>
              <a:gd name="T6" fmla="*/ 0 w 18294857"/>
              <a:gd name="T7" fmla="*/ 26801920 h 5362670"/>
              <a:gd name="T8" fmla="*/ 53211096 w 18294857"/>
              <a:gd name="T9" fmla="*/ 35273730 h 5362670"/>
              <a:gd name="T10" fmla="*/ 53211096 w 18294857"/>
              <a:gd name="T11" fmla="*/ 35215464 h 5362670"/>
              <a:gd name="T12" fmla="*/ 106422181 w 18294857"/>
              <a:gd name="T13" fmla="*/ 26743646 h 5362670"/>
              <a:gd name="T14" fmla="*/ 106422181 w 18294857"/>
              <a:gd name="T15" fmla="*/ 0 h 5362670"/>
              <a:gd name="T16" fmla="*/ 53211096 w 18294857"/>
              <a:gd name="T17" fmla="*/ 8668539 h 536267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8294857" h="5362670">
                <a:moveTo>
                  <a:pt x="9147429" y="1317879"/>
                </a:moveTo>
                <a:lnTo>
                  <a:pt x="9147429" y="1326642"/>
                </a:lnTo>
                <a:lnTo>
                  <a:pt x="0" y="8858"/>
                </a:lnTo>
                <a:lnTo>
                  <a:pt x="0" y="4074700"/>
                </a:lnTo>
                <a:lnTo>
                  <a:pt x="9147429" y="5362671"/>
                </a:lnTo>
                <a:lnTo>
                  <a:pt x="9147429" y="5353812"/>
                </a:lnTo>
                <a:lnTo>
                  <a:pt x="18294858" y="4065841"/>
                </a:lnTo>
                <a:lnTo>
                  <a:pt x="18294858" y="0"/>
                </a:lnTo>
                <a:lnTo>
                  <a:pt x="9147429" y="1317879"/>
                </a:lnTo>
                <a:close/>
              </a:path>
            </a:pathLst>
          </a:custGeom>
          <a:solidFill>
            <a:srgbClr val="231F20">
              <a:alpha val="5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 sz="1350"/>
          </a:p>
        </p:txBody>
      </p:sp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FD603461-FEA5-815F-B639-A68B579396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797" y="2160293"/>
            <a:ext cx="8485186" cy="674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3300" b="1" dirty="0">
                <a:latin typeface="+mj-lt"/>
                <a:ea typeface="Roboto Slab" pitchFamily="2" charset="0"/>
                <a:cs typeface="Roboto Slab" pitchFamily="2" charset="0"/>
              </a:rPr>
              <a:t>October Commission Tour Preview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altLang="en-US" sz="1600" b="1" dirty="0">
                <a:latin typeface="+mj-lt"/>
                <a:ea typeface="Roboto Slab" pitchFamily="2" charset="0"/>
                <a:cs typeface="Roboto Slab" pitchFamily="2" charset="0"/>
              </a:rPr>
              <a:t>September 10, 2024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7842182-EE84-12E6-1390-BC1DD14536F0}"/>
              </a:ext>
            </a:extLst>
          </p:cNvPr>
          <p:cNvCxnSpPr/>
          <p:nvPr/>
        </p:nvCxnSpPr>
        <p:spPr>
          <a:xfrm>
            <a:off x="4258958" y="5964416"/>
            <a:ext cx="605815" cy="1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5A0B7E08-2A36-D1A7-ED69-6D2568EEEF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7573" y="5551711"/>
            <a:ext cx="642188" cy="150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3700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22844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31988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41132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04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50276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54848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9420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90000"/>
              </a:lnSpc>
              <a:spcBef>
                <a:spcPts val="1500"/>
              </a:spcBef>
            </a:pPr>
            <a:r>
              <a:rPr lang="en-US" altLang="en-US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t>3/2/2023</a:t>
            </a:r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4A7719FD-1DC4-C482-4733-0F10D60002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7512" y="6099977"/>
            <a:ext cx="9167626" cy="754861"/>
          </a:xfrm>
          <a:prstGeom prst="rect">
            <a:avLst/>
          </a:prstGeom>
        </p:spPr>
      </p:pic>
      <p:pic>
        <p:nvPicPr>
          <p:cNvPr id="29" name="Picture 2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7FF21B2-3928-7AEE-415D-1E685082712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9612" y="6099552"/>
            <a:ext cx="1764509" cy="44112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01199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06FACBD-B244-4420-BE24-AD9110F31EC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54380" y="687686"/>
            <a:ext cx="7635240" cy="763032"/>
          </a:xfrm>
          <a:prstGeom prst="rect">
            <a:avLst/>
          </a:prstGeom>
        </p:spPr>
        <p:txBody>
          <a:bodyPr lIns="0"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100" b="1" dirty="0">
                <a:solidFill>
                  <a:schemeClr val="accent1"/>
                </a:solidFill>
                <a:latin typeface="+mj-lt"/>
              </a:rPr>
              <a:t>October Commission Tour Preview</a:t>
            </a:r>
            <a:endParaRPr lang="en-US" sz="1000" b="1" dirty="0">
              <a:solidFill>
                <a:schemeClr val="accent1"/>
              </a:solidFill>
              <a:latin typeface="+mj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70D29C-8C08-9DAB-BEF0-325167DC39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9267" y="1312333"/>
            <a:ext cx="6307665" cy="444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414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06FACBD-B244-4420-BE24-AD9110F31EC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54380" y="831620"/>
            <a:ext cx="7635240" cy="763032"/>
          </a:xfrm>
          <a:prstGeom prst="rect">
            <a:avLst/>
          </a:prstGeom>
        </p:spPr>
        <p:txBody>
          <a:bodyPr lIns="0"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100" b="1" dirty="0">
                <a:solidFill>
                  <a:schemeClr val="accent1"/>
                </a:solidFill>
                <a:latin typeface="+mj-lt"/>
              </a:rPr>
              <a:t>October Commission Tour Preview</a:t>
            </a:r>
            <a:endParaRPr lang="en-US" sz="10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6" name="Content Placeholder 12">
            <a:extLst>
              <a:ext uri="{FF2B5EF4-FFF2-40B4-BE49-F238E27FC236}">
                <a16:creationId xmlns:a16="http://schemas.microsoft.com/office/drawing/2014/main" id="{F49A5313-9A11-B9E2-CDAC-B937EE051324}"/>
              </a:ext>
            </a:extLst>
          </p:cNvPr>
          <p:cNvSpPr txBox="1">
            <a:spLocks/>
          </p:cNvSpPr>
          <p:nvPr/>
        </p:nvSpPr>
        <p:spPr>
          <a:xfrm>
            <a:off x="754380" y="1371909"/>
            <a:ext cx="7635240" cy="4427758"/>
          </a:xfrm>
          <a:prstGeom prst="rect">
            <a:avLst/>
          </a:prstGeom>
        </p:spPr>
        <p:txBody>
          <a:bodyPr lIns="0"/>
          <a:lstStyle>
            <a:lvl1pPr marL="214308" indent="-214308" algn="l" defTabSz="685783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 spc="38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27424" indent="-169065" algn="l" defTabSz="685783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01251" indent="-173827" algn="l" defTabSz="685783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200120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4308" marR="0" lvl="0" indent="-214308" algn="l" defTabSz="685783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prstClr val="black"/>
                </a:solidFill>
              </a:rPr>
              <a:t>Begin tour at Hotel Winneshiek in Decorah</a:t>
            </a:r>
          </a:p>
          <a:p>
            <a:pPr marL="214308" marR="0" lvl="0" indent="-214308" algn="l" defTabSz="685783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prstClr val="black"/>
                </a:solidFill>
              </a:rPr>
              <a:t>US 18 in Postville Pavement Rehabilitation and ADA</a:t>
            </a:r>
          </a:p>
          <a:p>
            <a:pPr marL="214308" marR="0" lvl="0" indent="-214308" algn="l" defTabSz="685783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3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IA 76 Pavement Rehab and Rock Slide</a:t>
            </a:r>
          </a:p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Driftless Area Visitor Center-Lunch</a:t>
            </a:r>
          </a:p>
          <a:p>
            <a:pPr marL="214308" marR="0" lvl="0" indent="-214308" algn="l" defTabSz="685783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3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IA 9 Bridge in Lansing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kumimoji="0" lang="en-US" b="0" i="0" u="none" strike="noStrike" kern="1200" cap="none" spc="3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</a:p>
          <a:p>
            <a:pPr marL="214308" marR="0" lvl="0" indent="-214308" algn="l" defTabSz="685783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3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End tour at Hotel Winneshiek in Decorah</a:t>
            </a:r>
          </a:p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1800" b="0" i="0" u="none" strike="noStrike" kern="1200" cap="none" spc="38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070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06FACBD-B244-4420-BE24-AD9110F31EC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54380" y="831620"/>
            <a:ext cx="7635240" cy="763032"/>
          </a:xfrm>
          <a:prstGeom prst="rect">
            <a:avLst/>
          </a:prstGeom>
        </p:spPr>
        <p:txBody>
          <a:bodyPr lIns="0"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100" b="1" dirty="0">
                <a:solidFill>
                  <a:schemeClr val="accent1"/>
                </a:solidFill>
                <a:latin typeface="+mj-lt"/>
              </a:rPr>
              <a:t>October Commission Tour Preview</a:t>
            </a:r>
            <a:endParaRPr lang="en-US" sz="10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D0761D-08C4-2C06-6BE0-C60324BCDBBA}"/>
              </a:ext>
            </a:extLst>
          </p:cNvPr>
          <p:cNvSpPr txBox="1"/>
          <p:nvPr/>
        </p:nvSpPr>
        <p:spPr>
          <a:xfrm>
            <a:off x="1261533" y="2397667"/>
            <a:ext cx="457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Questions?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5BA2B1-5769-CC91-EA3C-31EA72187194}"/>
              </a:ext>
            </a:extLst>
          </p:cNvPr>
          <p:cNvSpPr txBox="1"/>
          <p:nvPr/>
        </p:nvSpPr>
        <p:spPr>
          <a:xfrm>
            <a:off x="1261533" y="3429000"/>
            <a:ext cx="457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b="1" spc="150" dirty="0">
                <a:latin typeface="Calibri" panose="020F0502020204030204" pitchFamily="34" charset="0"/>
                <a:cs typeface="Calibri" panose="020F0502020204030204" pitchFamily="34" charset="0"/>
              </a:rPr>
              <a:t>Shawn Majors</a:t>
            </a:r>
          </a:p>
          <a:p>
            <a:pPr marL="0" indent="0">
              <a:buNone/>
            </a:pPr>
            <a:r>
              <a:rPr lang="en-US" spc="0" dirty="0">
                <a:latin typeface="Calibri" panose="020F0502020204030204" pitchFamily="34" charset="0"/>
                <a:cs typeface="Calibri" panose="020F0502020204030204" pitchFamily="34" charset="0"/>
              </a:rPr>
              <a:t>Shawn.majors@iowadot.gov​</a:t>
            </a:r>
          </a:p>
          <a:p>
            <a:pPr marL="0" indent="0">
              <a:buNone/>
            </a:pPr>
            <a:r>
              <a:rPr lang="en-US" spc="0" dirty="0">
                <a:latin typeface="Calibri" panose="020F0502020204030204" pitchFamily="34" charset="0"/>
                <a:cs typeface="Calibri" panose="020F0502020204030204" pitchFamily="34" charset="0"/>
              </a:rPr>
              <a:t>iowadot.gov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29665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2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New Iowa Branding">
      <a:dk1>
        <a:sysClr val="windowText" lastClr="000000"/>
      </a:dk1>
      <a:lt1>
        <a:sysClr val="window" lastClr="FFFFFF"/>
      </a:lt1>
      <a:dk2>
        <a:srgbClr val="4D4D4F"/>
      </a:dk2>
      <a:lt2>
        <a:srgbClr val="BFBFBF"/>
      </a:lt2>
      <a:accent1>
        <a:srgbClr val="03617A"/>
      </a:accent1>
      <a:accent2>
        <a:srgbClr val="C6D667"/>
      </a:accent2>
      <a:accent3>
        <a:srgbClr val="E0A624"/>
      </a:accent3>
      <a:accent4>
        <a:srgbClr val="19405B"/>
      </a:accent4>
      <a:accent5>
        <a:srgbClr val="70C8B8"/>
      </a:accent5>
      <a:accent6>
        <a:srgbClr val="2A6357"/>
      </a:accent6>
      <a:hlink>
        <a:srgbClr val="1C5DBA"/>
      </a:hlink>
      <a:folHlink>
        <a:srgbClr val="694B5F"/>
      </a:folHlink>
    </a:clrScheme>
    <a:fontScheme name="Iowa DOT">
      <a:majorFont>
        <a:latin typeface="Neue Haas Grotesk Text Pro"/>
        <a:ea typeface=""/>
        <a:cs typeface=""/>
      </a:majorFont>
      <a:minorFont>
        <a:latin typeface="PT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accent5">
              <a:lumMod val="20000"/>
              <a:lumOff val="8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odern Conference PPT_TM78544816_Win32_JC_v2.potx" id="{35CB27CA-E61E-4531-88B2-D5572B8A3A01}" vid="{854ED03E-8373-4C81-B2CB-0118884FF575}"/>
    </a:ext>
  </a:extLst>
</a:theme>
</file>

<file path=ppt/theme/theme2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Office Theme">
  <a:themeElements>
    <a:clrScheme name="New Iowa Branding">
      <a:dk1>
        <a:sysClr val="windowText" lastClr="000000"/>
      </a:dk1>
      <a:lt1>
        <a:sysClr val="window" lastClr="FFFFFF"/>
      </a:lt1>
      <a:dk2>
        <a:srgbClr val="4D4D4F"/>
      </a:dk2>
      <a:lt2>
        <a:srgbClr val="BFBFBF"/>
      </a:lt2>
      <a:accent1>
        <a:srgbClr val="03617A"/>
      </a:accent1>
      <a:accent2>
        <a:srgbClr val="C6D667"/>
      </a:accent2>
      <a:accent3>
        <a:srgbClr val="E0A624"/>
      </a:accent3>
      <a:accent4>
        <a:srgbClr val="19405B"/>
      </a:accent4>
      <a:accent5>
        <a:srgbClr val="70C8B8"/>
      </a:accent5>
      <a:accent6>
        <a:srgbClr val="2A6357"/>
      </a:accent6>
      <a:hlink>
        <a:srgbClr val="1C5DBA"/>
      </a:hlink>
      <a:folHlink>
        <a:srgbClr val="694B5F"/>
      </a:folHlink>
    </a:clrScheme>
    <a:fontScheme name="Iowa DOT">
      <a:majorFont>
        <a:latin typeface="Neue Haas Grotesk Text Pro"/>
        <a:ea typeface=""/>
        <a:cs typeface=""/>
      </a:majorFont>
      <a:minorFont>
        <a:latin typeface="PT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accent5">
              <a:lumMod val="20000"/>
              <a:lumOff val="8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odern Conference PPT_TM78544816_Win32_JC_v2.potx" id="{35CB27CA-E61E-4531-88B2-D5572B8A3A01}" vid="{854ED03E-8373-4C81-B2CB-0118884FF575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1" ma:contentTypeDescription="Create a new document." ma:contentTypeScope="" ma:versionID="64dfb1555687e0874b4304b796b5b0c7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6e4c555b5e194d05b7203de9c4567b3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59B3369-3F0F-499C-9EE7-8EC46B6E8A79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CAC34B31-7353-4357-814E-0E5916A110F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1DE3569-F02A-48B1-8F6E-F11E8BF870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Modern conference presentation</Template>
  <TotalTime>2887</TotalTime>
  <Words>74</Words>
  <Application>Microsoft Office PowerPoint</Application>
  <PresentationFormat>On-screen Show (4:3)</PresentationFormat>
  <Paragraphs>16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4</vt:i4>
      </vt:variant>
    </vt:vector>
  </HeadingPairs>
  <TitlesOfParts>
    <vt:vector size="15" baseType="lpstr">
      <vt:lpstr>Arial</vt:lpstr>
      <vt:lpstr>Calibri Light</vt:lpstr>
      <vt:lpstr>PT Sans</vt:lpstr>
      <vt:lpstr>Calibri</vt:lpstr>
      <vt:lpstr>Neue Haas Grotesk Text Pro</vt:lpstr>
      <vt:lpstr>Office Theme</vt:lpstr>
      <vt:lpstr>3_Custom Design</vt:lpstr>
      <vt:lpstr>2_Custom Design</vt:lpstr>
      <vt:lpstr>Custom Design</vt:lpstr>
      <vt:lpstr>1_Custom Design</vt:lpstr>
      <vt:lpstr>1_Office Theme</vt:lpstr>
      <vt:lpstr>PowerPoint Presentation</vt:lpstr>
      <vt:lpstr>PowerPoint Presentation</vt:lpstr>
      <vt:lpstr>PowerPoint Presentation</vt:lpstr>
      <vt:lpstr>PowerPoint Presentation</vt:lpstr>
    </vt:vector>
  </TitlesOfParts>
  <Company>Iowa Department of Transportation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Meyer, Hillary</dc:creator>
  <cp:lastModifiedBy>Majors, Shawn</cp:lastModifiedBy>
  <cp:revision>42</cp:revision>
  <dcterms:created xsi:type="dcterms:W3CDTF">2023-12-21T16:39:01Z</dcterms:created>
  <dcterms:modified xsi:type="dcterms:W3CDTF">2024-09-03T13:26:18Z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  <property fmtid="{D5CDD505-2E9C-101B-9397-08002B2CF9AE}" pid="4" name="ArticulateGUID">
    <vt:lpwstr>9DFC2674-CBAD-4243-8E3F-A62D1A9F64C9</vt:lpwstr>
  </property>
  <property fmtid="{D5CDD505-2E9C-101B-9397-08002B2CF9AE}" pid="5" name="ArticulatePath">
    <vt:lpwstr>Iowa-DOT-PPT-Template-Standard</vt:lpwstr>
  </property>
</Properties>
</file>