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93" r:id="rId7"/>
    <p:sldId id="294" r:id="rId8"/>
    <p:sldId id="295" r:id="rId9"/>
    <p:sldId id="270" r:id="rId10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3"/>
      <p:bold r:id="rId14"/>
      <p:italic r:id="rId15"/>
      <p:boldItalic r:id="rId16"/>
    </p:embeddedFont>
    <p:embeddedFont>
      <p:font typeface="Roboto Slab" pitchFamily="50" charset="0"/>
      <p:regular r:id="rId17"/>
      <p:bold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9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2354</c:v>
                </c:pt>
                <c:pt idx="1">
                  <c:v>2468</c:v>
                </c:pt>
                <c:pt idx="2">
                  <c:v>2609</c:v>
                </c:pt>
                <c:pt idx="3">
                  <c:v>2866</c:v>
                </c:pt>
                <c:pt idx="4">
                  <c:v>3032</c:v>
                </c:pt>
                <c:pt idx="5">
                  <c:v>3066</c:v>
                </c:pt>
                <c:pt idx="6">
                  <c:v>2965</c:v>
                </c:pt>
                <c:pt idx="7">
                  <c:v>2993</c:v>
                </c:pt>
                <c:pt idx="8">
                  <c:v>2948</c:v>
                </c:pt>
                <c:pt idx="9">
                  <c:v>2948</c:v>
                </c:pt>
                <c:pt idx="10">
                  <c:v>2775</c:v>
                </c:pt>
                <c:pt idx="11">
                  <c:v>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2352</c:v>
                </c:pt>
                <c:pt idx="1">
                  <c:v>2604</c:v>
                </c:pt>
                <c:pt idx="2">
                  <c:v>2691</c:v>
                </c:pt>
                <c:pt idx="3">
                  <c:v>2857</c:v>
                </c:pt>
                <c:pt idx="4">
                  <c:v>3013</c:v>
                </c:pt>
                <c:pt idx="5">
                  <c:v>3017</c:v>
                </c:pt>
                <c:pt idx="6">
                  <c:v>2981</c:v>
                </c:pt>
                <c:pt idx="7">
                  <c:v>2986</c:v>
                </c:pt>
                <c:pt idx="8">
                  <c:v>2956</c:v>
                </c:pt>
                <c:pt idx="9">
                  <c:v>2972</c:v>
                </c:pt>
                <c:pt idx="10">
                  <c:v>2763</c:v>
                </c:pt>
                <c:pt idx="11">
                  <c:v>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7-4100-A72D-C3C55049F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March 11,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40038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3B9DE-D47A-3737-F91E-D46772EE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326"/>
            <a:ext cx="9144000" cy="59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1F782-58AF-EED5-1440-01282CE3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749"/>
            <a:ext cx="9139478" cy="53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747089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January 2025)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13503</TotalTime>
  <Words>33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Roboto Slab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80</cp:revision>
  <dcterms:created xsi:type="dcterms:W3CDTF">2023-12-21T16:39:01Z</dcterms:created>
  <dcterms:modified xsi:type="dcterms:W3CDTF">2025-03-07T14:47:43Z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