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300" r:id="rId6"/>
    <p:sldId id="301" r:id="rId7"/>
    <p:sldId id="298" r:id="rId8"/>
    <p:sldId id="270" r:id="rId9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2"/>
      <p:bold r:id="rId13"/>
      <p:italic r:id="rId14"/>
      <p:boldItalic r:id="rId15"/>
    </p:embeddedFont>
    <p:embeddedFont>
      <p:font typeface="Roboto Slab" pitchFamily="50" charset="0"/>
      <p:regular r:id="rId16"/>
      <p:bold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717" autoAdjust="0"/>
  </p:normalViewPr>
  <p:slideViewPr>
    <p:cSldViewPr snapToGrid="0">
      <p:cViewPr varScale="1">
        <p:scale>
          <a:sx n="105" d="100"/>
          <a:sy n="105" d="100"/>
        </p:scale>
        <p:origin x="38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8/10/relationships/authors" Target="authors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25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86.4</c:v>
                </c:pt>
                <c:pt idx="1">
                  <c:v>PRF Receipts 12.8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819.7</c:v>
                </c:pt>
                <c:pt idx="1">
                  <c:v>568.1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86.4</c:v>
                </c:pt>
                <c:pt idx="1">
                  <c:v>PRF Receipts 12.8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906.1</c:v>
                </c:pt>
                <c:pt idx="1">
                  <c:v>555.29999999999995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110792601723195E-7"/>
                  <c:y val="3.11414988181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dLbl>
              <c:idx val="3"/>
              <c:layout>
                <c:manualLayout>
                  <c:x val="8.4664239625129711E-3"/>
                  <c:y val="8.65666438196539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5D-456D-888F-78E43BADE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(August 2024)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(February 2025)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-45.2</c:v>
                </c:pt>
                <c:pt idx="1">
                  <c:v>12.8</c:v>
                </c:pt>
                <c:pt idx="2">
                  <c:v>86.4</c:v>
                </c:pt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2025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908" y="4559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 2025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March 11,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1" y="6448430"/>
            <a:ext cx="2387600" cy="273050"/>
          </a:xfrm>
        </p:spPr>
        <p:txBody>
          <a:bodyPr/>
          <a:lstStyle/>
          <a:p>
            <a:r>
              <a:rPr lang="en-US" dirty="0"/>
              <a:t>FY 2025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4422708"/>
              </p:ext>
            </p:extLst>
          </p:nvPr>
        </p:nvGraphicFramePr>
        <p:xfrm>
          <a:off x="3770488" y="1559681"/>
          <a:ext cx="5195711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(January)             $555.3m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(January)             $568.1m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(February)            $906.1m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(February)            $819.7m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78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733189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852496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Program Balance (August 2024)           ($45.2m)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PRF Receipts    Difference                     $12.8m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Project Letting Difference                     $86.4m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(February 2025)          $54.0m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$42.0m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6" y="6538917"/>
            <a:ext cx="23876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FY 2025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388992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2025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577791" cy="923330"/>
            <a:chOff x="6019135" y="4581063"/>
            <a:chExt cx="5027181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581063"/>
              <a:ext cx="456171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Approximately ninety-three percent of the FY 2025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February letting was approximately $125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March 18, 2025.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3533</TotalTime>
  <Words>159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Roboto Slab</vt:lpstr>
      <vt:lpstr>PT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66</cp:revision>
  <cp:lastPrinted>2025-01-29T00:34:08Z</cp:lastPrinted>
  <dcterms:created xsi:type="dcterms:W3CDTF">2023-12-21T16:39:01Z</dcterms:created>
  <dcterms:modified xsi:type="dcterms:W3CDTF">2025-02-26T22:41:58Z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