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93" r:id="rId7"/>
    <p:sldId id="294" r:id="rId8"/>
    <p:sldId id="295" r:id="rId9"/>
    <p:sldId id="270" r:id="rId1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6" d="100"/>
          <a:sy n="106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  <c:pt idx="6">
                  <c:v>2970</c:v>
                </c:pt>
                <c:pt idx="7">
                  <c:v>2974</c:v>
                </c:pt>
                <c:pt idx="8">
                  <c:v>2944</c:v>
                </c:pt>
                <c:pt idx="9">
                  <c:v>2959</c:v>
                </c:pt>
                <c:pt idx="10">
                  <c:v>2752</c:v>
                </c:pt>
                <c:pt idx="11">
                  <c:v>2545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3B9DE-D47A-3737-F91E-D46772EE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26"/>
            <a:ext cx="9144000" cy="59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332EFA-8902-0CD7-7DAE-5389E41E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821"/>
            <a:ext cx="9140515" cy="53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369682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December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13329</TotalTime>
  <Words>33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PT Sans</vt:lpstr>
      <vt:lpstr>Arial</vt:lpstr>
      <vt:lpstr>Roboto Slab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78</cp:revision>
  <dcterms:created xsi:type="dcterms:W3CDTF">2023-12-21T16:39:01Z</dcterms:created>
  <dcterms:modified xsi:type="dcterms:W3CDTF">2025-01-31T14:52:23Z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