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7,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3B9DE-D47A-3737-F91E-D46772EE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26"/>
            <a:ext cx="9144000" cy="5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20409-092A-3109-3CD1-608E8754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447"/>
            <a:ext cx="9153750" cy="52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27179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February 2025)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13504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82</cp:revision>
  <dcterms:created xsi:type="dcterms:W3CDTF">2023-12-21T16:39:01Z</dcterms:created>
  <dcterms:modified xsi:type="dcterms:W3CDTF">2025-04-02T13:18:10Z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