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79.2</c:v>
                </c:pt>
                <c:pt idx="1">
                  <c:v>PRF Receipts 1.0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841.5</c:v>
                </c:pt>
                <c:pt idx="1">
                  <c:v>658.5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79.2</c:v>
                </c:pt>
                <c:pt idx="1">
                  <c:v>PRF Receipts 1.0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920.7</c:v>
                </c:pt>
                <c:pt idx="1">
                  <c:v>657.5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(March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1</c:v>
                </c:pt>
                <c:pt idx="2">
                  <c:v>79.2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7,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913434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(February)             $657.5m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(February)             $658.5m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(March)            $920.7m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(March)            $841.5m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78793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PRF Receipts    Difference                     $1.0m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Project Letting Difference                     $79.2m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(March 2025)          $35.0m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$54.0m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ninety-four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March letting was approximately $22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April 15,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3649</TotalTime>
  <Words>161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Calibri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68</cp:revision>
  <cp:lastPrinted>2025-03-24T20:16:01Z</cp:lastPrinted>
  <dcterms:created xsi:type="dcterms:W3CDTF">2023-12-21T16:39:01Z</dcterms:created>
  <dcterms:modified xsi:type="dcterms:W3CDTF">2025-03-24T20:16:41Z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