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16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824" y="12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4733db245a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4733db245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4733db245a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4733db245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4733db245a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4733db245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4733db245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4733db24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4733db245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4733db245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4733db245a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4733db245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4733db245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4733db245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733db245a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4733db245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4733db245a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4733db245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733db245a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733db245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4733db245a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4733db245a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33781" y="1201369"/>
            <a:ext cx="6390450" cy="1539450"/>
          </a:xfrm>
          <a:prstGeom prst="rect">
            <a:avLst/>
          </a:prstGeom>
        </p:spPr>
        <p:txBody>
          <a:bodyPr spcFirstLastPara="1" wrap="square" lIns="68569" tIns="68569" rIns="68569" bIns="68569" anchor="b" anchorCtr="0">
            <a:normAutofit/>
          </a:bodyPr>
          <a:lstStyle/>
          <a:p>
            <a:r>
              <a:rPr lang="en"/>
              <a:t>Spencer, Iowa</a:t>
            </a:r>
            <a:endParaRPr/>
          </a:p>
        </p:txBody>
      </p:sp>
      <p:sp>
        <p:nvSpPr>
          <p:cNvPr id="55" name="Google Shape;55;p13"/>
          <p:cNvSpPr txBox="1">
            <a:spLocks noGrp="1"/>
          </p:cNvSpPr>
          <p:nvPr>
            <p:ph type="subTitle" idx="1"/>
          </p:nvPr>
        </p:nvSpPr>
        <p:spPr>
          <a:xfrm>
            <a:off x="233775" y="2768531"/>
            <a:ext cx="6390450" cy="594450"/>
          </a:xfrm>
          <a:prstGeom prst="rect">
            <a:avLst/>
          </a:prstGeom>
        </p:spPr>
        <p:txBody>
          <a:bodyPr spcFirstLastPara="1" wrap="square" lIns="68569" tIns="68569" rIns="68569" bIns="68569" anchor="t" anchorCtr="0">
            <a:normAutofit/>
          </a:bodyPr>
          <a:lstStyle/>
          <a:p>
            <a:pPr marL="0" indent="0"/>
            <a:r>
              <a:rPr lang="en"/>
              <a:t>Kevin Robinson, City Manager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buSzPct val="39285"/>
            </a:pPr>
            <a:r>
              <a:rPr lang="en"/>
              <a:t>Your DOT Professionals ARE THE DIFFERENCE!</a:t>
            </a:r>
            <a:endParaRPr/>
          </a:p>
        </p:txBody>
      </p:sp>
      <p:sp>
        <p:nvSpPr>
          <p:cNvPr id="114" name="Google Shape;114;p22"/>
          <p:cNvSpPr txBox="1">
            <a:spLocks noGrp="1"/>
          </p:cNvSpPr>
          <p:nvPr>
            <p:ph type="body" idx="1"/>
          </p:nvPr>
        </p:nvSpPr>
        <p:spPr>
          <a:xfrm>
            <a:off x="3717769" y="1832876"/>
            <a:ext cx="2906775" cy="2765925"/>
          </a:xfrm>
          <a:prstGeom prst="rect">
            <a:avLst/>
          </a:prstGeom>
        </p:spPr>
        <p:txBody>
          <a:bodyPr spcFirstLastPara="1" wrap="square" lIns="68569" tIns="68569" rIns="68569" bIns="68569" anchor="t" anchorCtr="0">
            <a:normAutofit fontScale="85000" lnSpcReduction="20000"/>
          </a:bodyPr>
          <a:lstStyle/>
          <a:p>
            <a:pPr marL="0" indent="0">
              <a:spcAft>
                <a:spcPts val="900"/>
              </a:spcAft>
              <a:buNone/>
            </a:pPr>
            <a:r>
              <a:rPr lang="en" dirty="0"/>
              <a:t>Scott’s leadership was the first sign of hope for the people of Spencer.  For myself Scott was the mentor, advisor and guidance I needed leading the local recovery efforts.  Scott’s professionalism, direct communication style and 24/7 availability empowered me to lead with confidence.  I am forever grateful to Scott McLain.</a:t>
            </a:r>
            <a:endParaRPr dirty="0"/>
          </a:p>
        </p:txBody>
      </p:sp>
      <p:pic>
        <p:nvPicPr>
          <p:cNvPr id="115" name="Google Shape;115;p22" title="Scott.PNG"/>
          <p:cNvPicPr preferRelativeResize="0"/>
          <p:nvPr/>
        </p:nvPicPr>
        <p:blipFill>
          <a:blip r:embed="rId3">
            <a:alphaModFix/>
          </a:blip>
          <a:stretch>
            <a:fillRect/>
          </a:stretch>
        </p:blipFill>
        <p:spPr>
          <a:xfrm>
            <a:off x="88651" y="1832876"/>
            <a:ext cx="3629118" cy="28657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buSzPct val="39285"/>
            </a:pPr>
            <a:r>
              <a:rPr lang="en"/>
              <a:t>Your DOT Professionals ARE THE DIFFERENCE!</a:t>
            </a:r>
            <a:endParaRPr/>
          </a:p>
        </p:txBody>
      </p:sp>
      <p:sp>
        <p:nvSpPr>
          <p:cNvPr id="121" name="Google Shape;121;p23"/>
          <p:cNvSpPr txBox="1">
            <a:spLocks noGrp="1"/>
          </p:cNvSpPr>
          <p:nvPr>
            <p:ph type="body" idx="1"/>
          </p:nvPr>
        </p:nvSpPr>
        <p:spPr>
          <a:xfrm>
            <a:off x="233775" y="3864644"/>
            <a:ext cx="6390450" cy="780975"/>
          </a:xfrm>
          <a:prstGeom prst="rect">
            <a:avLst/>
          </a:prstGeom>
        </p:spPr>
        <p:txBody>
          <a:bodyPr spcFirstLastPara="1" wrap="square" lIns="68569" tIns="68569" rIns="68569" bIns="68569" anchor="t" anchorCtr="0">
            <a:normAutofit fontScale="62500" lnSpcReduction="20000"/>
          </a:bodyPr>
          <a:lstStyle/>
          <a:p>
            <a:pPr marL="0" indent="0" algn="ctr">
              <a:spcAft>
                <a:spcPts val="900"/>
              </a:spcAft>
              <a:buNone/>
            </a:pPr>
            <a:r>
              <a:rPr lang="en" dirty="0"/>
              <a:t>Johnny’s leadership organizing and executing the debris removal mission was amazing!  “Who are the orange trucks and who is leading it?  We’ve never seen anything so efficient and that well run before anywhere” - FEMA</a:t>
            </a:r>
            <a:endParaRPr dirty="0"/>
          </a:p>
        </p:txBody>
      </p:sp>
      <p:pic>
        <p:nvPicPr>
          <p:cNvPr id="122" name="Google Shape;122;p23" title="Johnny S.jpg"/>
          <p:cNvPicPr preferRelativeResize="0"/>
          <p:nvPr/>
        </p:nvPicPr>
        <p:blipFill>
          <a:blip r:embed="rId3">
            <a:alphaModFix/>
          </a:blip>
          <a:stretch>
            <a:fillRect/>
          </a:stretch>
        </p:blipFill>
        <p:spPr>
          <a:xfrm>
            <a:off x="1067973" y="1817837"/>
            <a:ext cx="1849211" cy="2005238"/>
          </a:xfrm>
          <a:prstGeom prst="rect">
            <a:avLst/>
          </a:prstGeom>
          <a:noFill/>
          <a:ln>
            <a:noFill/>
          </a:ln>
        </p:spPr>
      </p:pic>
      <p:pic>
        <p:nvPicPr>
          <p:cNvPr id="123" name="Google Shape;123;p23" title="Johnny.PNG"/>
          <p:cNvPicPr preferRelativeResize="0"/>
          <p:nvPr/>
        </p:nvPicPr>
        <p:blipFill>
          <a:blip r:embed="rId4">
            <a:alphaModFix/>
          </a:blip>
          <a:stretch>
            <a:fillRect/>
          </a:stretch>
        </p:blipFill>
        <p:spPr>
          <a:xfrm>
            <a:off x="3668655" y="1928477"/>
            <a:ext cx="1864519" cy="15573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body" idx="1"/>
          </p:nvPr>
        </p:nvSpPr>
        <p:spPr>
          <a:xfrm>
            <a:off x="181331" y="1081913"/>
            <a:ext cx="6390450" cy="1845225"/>
          </a:xfrm>
          <a:prstGeom prst="rect">
            <a:avLst/>
          </a:prstGeom>
        </p:spPr>
        <p:txBody>
          <a:bodyPr spcFirstLastPara="1" wrap="square" lIns="68569" tIns="68569" rIns="68569" bIns="68569" anchor="t" anchorCtr="0">
            <a:normAutofit/>
          </a:bodyPr>
          <a:lstStyle/>
          <a:p>
            <a:pPr marL="0" indent="0" algn="ctr">
              <a:buNone/>
            </a:pPr>
            <a:r>
              <a:rPr lang="en"/>
              <a:t>Thank you for all you do providing leadership and insight to the Iowa Department of Transportation.  As a City we are very grateful for your efforts and for the support of the DOT professionals who work tirelessly leading and executing the mission of the DOT on a daily basis.</a:t>
            </a:r>
            <a:endParaRPr/>
          </a:p>
          <a:p>
            <a:pPr marL="0" indent="0">
              <a:spcBef>
                <a:spcPts val="900"/>
              </a:spcBef>
              <a:spcAft>
                <a:spcPts val="900"/>
              </a:spcAft>
              <a:buNone/>
            </a:pPr>
            <a:endParaRPr/>
          </a:p>
        </p:txBody>
      </p:sp>
      <p:pic>
        <p:nvPicPr>
          <p:cNvPr id="129" name="Google Shape;129;p24" title="Spencer logo.png"/>
          <p:cNvPicPr preferRelativeResize="0"/>
          <p:nvPr/>
        </p:nvPicPr>
        <p:blipFill>
          <a:blip r:embed="rId3">
            <a:alphaModFix/>
          </a:blip>
          <a:stretch>
            <a:fillRect/>
          </a:stretch>
        </p:blipFill>
        <p:spPr>
          <a:xfrm>
            <a:off x="2210382" y="2927138"/>
            <a:ext cx="2200819" cy="91419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r>
              <a:rPr lang="en"/>
              <a:t>June 22, 2024</a:t>
            </a:r>
            <a:endParaRPr/>
          </a:p>
        </p:txBody>
      </p:sp>
      <p:pic>
        <p:nvPicPr>
          <p:cNvPr id="61" name="Google Shape;61;p14" title="Flood Pic 1.PNG"/>
          <p:cNvPicPr preferRelativeResize="0"/>
          <p:nvPr/>
        </p:nvPicPr>
        <p:blipFill>
          <a:blip r:embed="rId3">
            <a:alphaModFix/>
          </a:blip>
          <a:stretch>
            <a:fillRect/>
          </a:stretch>
        </p:blipFill>
        <p:spPr>
          <a:xfrm>
            <a:off x="754210" y="1468576"/>
            <a:ext cx="5223431" cy="30182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r>
              <a:rPr lang="en" sz="2700" dirty="0"/>
              <a:t>8’ rise in 90 minutes to historic 23’ crest (17’ </a:t>
            </a:r>
            <a:r>
              <a:rPr lang="en" dirty="0"/>
              <a:t>prediction)</a:t>
            </a:r>
            <a:endParaRPr dirty="0"/>
          </a:p>
        </p:txBody>
      </p:sp>
      <p:pic>
        <p:nvPicPr>
          <p:cNvPr id="67" name="Google Shape;67;p15" title="Flood Pic 2.PNG"/>
          <p:cNvPicPr preferRelativeResize="0"/>
          <p:nvPr/>
        </p:nvPicPr>
        <p:blipFill>
          <a:blip r:embed="rId3">
            <a:alphaModFix/>
          </a:blip>
          <a:stretch>
            <a:fillRect/>
          </a:stretch>
        </p:blipFill>
        <p:spPr>
          <a:xfrm>
            <a:off x="779400" y="1808013"/>
            <a:ext cx="5299199" cy="29756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92031" y="959231"/>
            <a:ext cx="6390450" cy="429525"/>
          </a:xfrm>
          <a:prstGeom prst="rect">
            <a:avLst/>
          </a:prstGeom>
        </p:spPr>
        <p:txBody>
          <a:bodyPr spcFirstLastPara="1" wrap="square" lIns="68569" tIns="68569" rIns="68569" bIns="68569" anchor="t" anchorCtr="0">
            <a:normAutofit fontScale="90000"/>
          </a:bodyPr>
          <a:lstStyle/>
          <a:p>
            <a:r>
              <a:rPr lang="en" dirty="0"/>
              <a:t>First sign of hope - The Iowa DOT Debris Removal Team</a:t>
            </a:r>
            <a:endParaRPr dirty="0"/>
          </a:p>
        </p:txBody>
      </p:sp>
      <p:pic>
        <p:nvPicPr>
          <p:cNvPr id="73" name="Google Shape;73;p16" title="DOT 4.PNG"/>
          <p:cNvPicPr preferRelativeResize="0"/>
          <p:nvPr/>
        </p:nvPicPr>
        <p:blipFill>
          <a:blip r:embed="rId3">
            <a:alphaModFix/>
          </a:blip>
          <a:stretch>
            <a:fillRect/>
          </a:stretch>
        </p:blipFill>
        <p:spPr>
          <a:xfrm>
            <a:off x="360200" y="1787074"/>
            <a:ext cx="2278088" cy="2883206"/>
          </a:xfrm>
          <a:prstGeom prst="rect">
            <a:avLst/>
          </a:prstGeom>
          <a:noFill/>
          <a:ln>
            <a:noFill/>
          </a:ln>
        </p:spPr>
      </p:pic>
      <p:pic>
        <p:nvPicPr>
          <p:cNvPr id="74" name="Google Shape;74;p16" title="DOT 3.PNG"/>
          <p:cNvPicPr preferRelativeResize="0"/>
          <p:nvPr/>
        </p:nvPicPr>
        <p:blipFill>
          <a:blip r:embed="rId4">
            <a:alphaModFix/>
          </a:blip>
          <a:stretch>
            <a:fillRect/>
          </a:stretch>
        </p:blipFill>
        <p:spPr>
          <a:xfrm>
            <a:off x="2645449" y="1787074"/>
            <a:ext cx="3852351" cy="28832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title="DOT 2.PNG"/>
          <p:cNvPicPr preferRelativeResize="0"/>
          <p:nvPr/>
        </p:nvPicPr>
        <p:blipFill>
          <a:blip r:embed="rId3">
            <a:alphaModFix/>
          </a:blip>
          <a:stretch>
            <a:fillRect/>
          </a:stretch>
        </p:blipFill>
        <p:spPr>
          <a:xfrm>
            <a:off x="85182" y="1806131"/>
            <a:ext cx="3178969" cy="2471738"/>
          </a:xfrm>
          <a:prstGeom prst="rect">
            <a:avLst/>
          </a:prstGeom>
          <a:noFill/>
          <a:ln>
            <a:noFill/>
          </a:ln>
        </p:spPr>
      </p:pic>
      <p:pic>
        <p:nvPicPr>
          <p:cNvPr id="80" name="Google Shape;80;p17" title="DOT Trucks.PNG"/>
          <p:cNvPicPr preferRelativeResize="0"/>
          <p:nvPr/>
        </p:nvPicPr>
        <p:blipFill>
          <a:blip r:embed="rId4">
            <a:alphaModFix/>
          </a:blip>
          <a:stretch>
            <a:fillRect/>
          </a:stretch>
        </p:blipFill>
        <p:spPr>
          <a:xfrm>
            <a:off x="3360975" y="2096869"/>
            <a:ext cx="3363656" cy="1890263"/>
          </a:xfrm>
          <a:prstGeom prst="rect">
            <a:avLst/>
          </a:prstGeom>
          <a:noFill/>
          <a:ln>
            <a:noFill/>
          </a:ln>
        </p:spPr>
      </p:pic>
      <p:pic>
        <p:nvPicPr>
          <p:cNvPr id="81" name="Google Shape;81;p17" title="DOT 5.PNG"/>
          <p:cNvPicPr preferRelativeResize="0"/>
          <p:nvPr/>
        </p:nvPicPr>
        <p:blipFill>
          <a:blip r:embed="rId5">
            <a:alphaModFix/>
          </a:blip>
          <a:stretch>
            <a:fillRect/>
          </a:stretch>
        </p:blipFill>
        <p:spPr>
          <a:xfrm>
            <a:off x="114300" y="757238"/>
            <a:ext cx="6629401" cy="7749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r>
              <a:rPr lang="en"/>
              <a:t>DOT Disaster RISE Grant Application</a:t>
            </a:r>
            <a:endParaRPr/>
          </a:p>
        </p:txBody>
      </p:sp>
      <p:pic>
        <p:nvPicPr>
          <p:cNvPr id="87" name="Google Shape;87;p18" title="Rise Fairgrounds.PNG"/>
          <p:cNvPicPr preferRelativeResize="0"/>
          <p:nvPr/>
        </p:nvPicPr>
        <p:blipFill>
          <a:blip r:embed="rId3">
            <a:alphaModFix/>
          </a:blip>
          <a:stretch>
            <a:fillRect/>
          </a:stretch>
        </p:blipFill>
        <p:spPr>
          <a:xfrm>
            <a:off x="114300" y="1520532"/>
            <a:ext cx="3527476" cy="2292413"/>
          </a:xfrm>
          <a:prstGeom prst="rect">
            <a:avLst/>
          </a:prstGeom>
          <a:noFill/>
          <a:ln>
            <a:noFill/>
          </a:ln>
        </p:spPr>
      </p:pic>
      <p:pic>
        <p:nvPicPr>
          <p:cNvPr id="88" name="Google Shape;88;p18" title="Rise Spencer Tech Park.PNG"/>
          <p:cNvPicPr preferRelativeResize="0"/>
          <p:nvPr/>
        </p:nvPicPr>
        <p:blipFill>
          <a:blip r:embed="rId4">
            <a:alphaModFix/>
          </a:blip>
          <a:stretch>
            <a:fillRect/>
          </a:stretch>
        </p:blipFill>
        <p:spPr>
          <a:xfrm>
            <a:off x="4123182" y="1479751"/>
            <a:ext cx="1832653" cy="28657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233775" y="498725"/>
            <a:ext cx="6390450" cy="674325"/>
          </a:xfrm>
          <a:prstGeom prst="rect">
            <a:avLst/>
          </a:prstGeom>
        </p:spPr>
        <p:txBody>
          <a:bodyPr spcFirstLastPara="1" wrap="square" lIns="68569" tIns="68569" rIns="68569" bIns="68569" anchor="t" anchorCtr="0">
            <a:normAutofit fontScale="90000"/>
          </a:bodyPr>
          <a:lstStyle/>
          <a:p>
            <a:pPr algn="ctr"/>
            <a:r>
              <a:rPr lang="en"/>
              <a:t>ARPA Re-obligation for Category 6 Revenue Loss</a:t>
            </a:r>
            <a:endParaRPr/>
          </a:p>
          <a:p>
            <a:pPr algn="ctr"/>
            <a:r>
              <a:rPr lang="en"/>
              <a:t>1.3MM turned into 2.6MM</a:t>
            </a:r>
            <a:endParaRPr/>
          </a:p>
        </p:txBody>
      </p:sp>
      <p:pic>
        <p:nvPicPr>
          <p:cNvPr id="94" name="Google Shape;94;p19" title="SEDC Stats.PNG"/>
          <p:cNvPicPr preferRelativeResize="0"/>
          <p:nvPr/>
        </p:nvPicPr>
        <p:blipFill>
          <a:blip r:embed="rId3">
            <a:alphaModFix/>
          </a:blip>
          <a:stretch>
            <a:fillRect/>
          </a:stretch>
        </p:blipFill>
        <p:spPr>
          <a:xfrm>
            <a:off x="413883" y="2493818"/>
            <a:ext cx="1955243" cy="1200713"/>
          </a:xfrm>
          <a:prstGeom prst="rect">
            <a:avLst/>
          </a:prstGeom>
          <a:noFill/>
          <a:ln>
            <a:noFill/>
          </a:ln>
        </p:spPr>
      </p:pic>
      <p:pic>
        <p:nvPicPr>
          <p:cNvPr id="95" name="Google Shape;95;p19" title="SEDC bar graph.PNG"/>
          <p:cNvPicPr preferRelativeResize="0"/>
          <p:nvPr/>
        </p:nvPicPr>
        <p:blipFill>
          <a:blip r:embed="rId4">
            <a:alphaModFix/>
          </a:blip>
          <a:stretch>
            <a:fillRect/>
          </a:stretch>
        </p:blipFill>
        <p:spPr>
          <a:xfrm>
            <a:off x="2453654" y="1831336"/>
            <a:ext cx="4338920" cy="26711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r>
              <a:rPr lang="en" dirty="0"/>
              <a:t>North Y Roundabout - New Commercial Lots</a:t>
            </a:r>
            <a:endParaRPr dirty="0"/>
          </a:p>
        </p:txBody>
      </p:sp>
      <p:pic>
        <p:nvPicPr>
          <p:cNvPr id="101" name="Google Shape;101;p20" title="North Y.PNG"/>
          <p:cNvPicPr preferRelativeResize="0"/>
          <p:nvPr/>
        </p:nvPicPr>
        <p:blipFill>
          <a:blip r:embed="rId3">
            <a:alphaModFix/>
          </a:blip>
          <a:stretch>
            <a:fillRect/>
          </a:stretch>
        </p:blipFill>
        <p:spPr>
          <a:xfrm>
            <a:off x="2105459" y="1842651"/>
            <a:ext cx="2858475" cy="286573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233775" y="976706"/>
            <a:ext cx="6390450" cy="429525"/>
          </a:xfrm>
          <a:prstGeom prst="rect">
            <a:avLst/>
          </a:prstGeom>
        </p:spPr>
        <p:txBody>
          <a:bodyPr spcFirstLastPara="1" wrap="square" lIns="68569" tIns="68569" rIns="68569" bIns="68569" anchor="t" anchorCtr="0">
            <a:normAutofit fontScale="90000"/>
          </a:bodyPr>
          <a:lstStyle/>
          <a:p>
            <a:pPr algn="ctr"/>
            <a:r>
              <a:rPr lang="en"/>
              <a:t>Your DOT Professionals ARE THE DIFFERENCE!</a:t>
            </a:r>
            <a:endParaRPr/>
          </a:p>
        </p:txBody>
      </p:sp>
      <p:sp>
        <p:nvSpPr>
          <p:cNvPr id="107" name="Google Shape;107;p21"/>
          <p:cNvSpPr txBox="1">
            <a:spLocks noGrp="1"/>
          </p:cNvSpPr>
          <p:nvPr>
            <p:ph type="body" idx="1"/>
          </p:nvPr>
        </p:nvSpPr>
        <p:spPr>
          <a:xfrm>
            <a:off x="233774" y="3631232"/>
            <a:ext cx="6390450" cy="798525"/>
          </a:xfrm>
          <a:prstGeom prst="rect">
            <a:avLst/>
          </a:prstGeom>
        </p:spPr>
        <p:txBody>
          <a:bodyPr spcFirstLastPara="1" wrap="square" lIns="68569" tIns="68569" rIns="68569" bIns="68569" anchor="t" anchorCtr="0">
            <a:normAutofit fontScale="62500" lnSpcReduction="20000"/>
          </a:bodyPr>
          <a:lstStyle/>
          <a:p>
            <a:pPr marL="0" indent="0" algn="ctr">
              <a:spcAft>
                <a:spcPts val="900"/>
              </a:spcAft>
              <a:buNone/>
            </a:pPr>
            <a:r>
              <a:rPr lang="en" dirty="0"/>
              <a:t>Jessica’s leadership before, during and after the disaster has been incredible.  Jessica participated in our community post flood debrief and has worked tirelessly to support the community of Spencer.  We are grateful for her!</a:t>
            </a:r>
            <a:endParaRPr dirty="0"/>
          </a:p>
        </p:txBody>
      </p:sp>
      <p:pic>
        <p:nvPicPr>
          <p:cNvPr id="108" name="Google Shape;108;p21" title="Jessica Felix.PNG"/>
          <p:cNvPicPr preferRelativeResize="0"/>
          <p:nvPr/>
        </p:nvPicPr>
        <p:blipFill>
          <a:blip r:embed="rId3">
            <a:alphaModFix/>
          </a:blip>
          <a:stretch>
            <a:fillRect/>
          </a:stretch>
        </p:blipFill>
        <p:spPr>
          <a:xfrm>
            <a:off x="1965748" y="1872487"/>
            <a:ext cx="2926503" cy="163618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267</Words>
  <Application>Microsoft Office PowerPoint</Application>
  <PresentationFormat>Custom</PresentationFormat>
  <Paragraphs>16</Paragraphs>
  <Slides>12</Slides>
  <Notes>12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Arial</vt:lpstr>
      <vt:lpstr>Simple Light</vt:lpstr>
      <vt:lpstr>Spencer, Iowa</vt:lpstr>
      <vt:lpstr>June 22, 2024</vt:lpstr>
      <vt:lpstr>8’ rise in 90 minutes to historic 23’ crest (17’ prediction)</vt:lpstr>
      <vt:lpstr>First sign of hope - The Iowa DOT Debris Removal Team</vt:lpstr>
      <vt:lpstr>PowerPoint Presentation</vt:lpstr>
      <vt:lpstr>DOT Disaster RISE Grant Application</vt:lpstr>
      <vt:lpstr>ARPA Re-obligation for Category 6 Revenue Loss 1.3MM turned into 2.6MM</vt:lpstr>
      <vt:lpstr>North Y Roundabout - New Commercial Lots</vt:lpstr>
      <vt:lpstr>Your DOT Professionals ARE THE DIFFERENCE!</vt:lpstr>
      <vt:lpstr>Your DOT Professionals ARE THE DIFFERENCE!</vt:lpstr>
      <vt:lpstr>Your DOT Professionals ARE THE DIFFERENCE!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Chambers, Matthew</cp:lastModifiedBy>
  <cp:revision>1</cp:revision>
  <dcterms:modified xsi:type="dcterms:W3CDTF">2025-04-02T12:42:42Z</dcterms:modified>
</cp:coreProperties>
</file>