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8" r:id="rId9"/>
    <p:sldId id="269" r:id="rId10"/>
    <p:sldId id="270" r:id="rId11"/>
    <p:sldId id="265" r:id="rId12"/>
    <p:sldId id="264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56C917-6F97-41C8-AC9A-BEBCA6F4C9F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8D9C229-511C-47C8-9C44-52033056C219}">
      <dgm:prSet/>
      <dgm:spPr/>
      <dgm:t>
        <a:bodyPr/>
        <a:lstStyle/>
        <a:p>
          <a:r>
            <a:rPr lang="en-US"/>
            <a:t>Letters to City and School District stating the unsafe intersection</a:t>
          </a:r>
        </a:p>
      </dgm:t>
    </dgm:pt>
    <dgm:pt modelId="{5138FD12-6FE9-420C-B5CD-E64E2A38467B}" type="parTrans" cxnId="{D826AF37-6589-4073-B8B2-5C94D52DC695}">
      <dgm:prSet/>
      <dgm:spPr/>
      <dgm:t>
        <a:bodyPr/>
        <a:lstStyle/>
        <a:p>
          <a:endParaRPr lang="en-US"/>
        </a:p>
      </dgm:t>
    </dgm:pt>
    <dgm:pt modelId="{A267AA9C-19C9-475E-B16B-5559F2066021}" type="sibTrans" cxnId="{D826AF37-6589-4073-B8B2-5C94D52DC695}">
      <dgm:prSet/>
      <dgm:spPr/>
      <dgm:t>
        <a:bodyPr/>
        <a:lstStyle/>
        <a:p>
          <a:endParaRPr lang="en-US"/>
        </a:p>
      </dgm:t>
    </dgm:pt>
    <dgm:pt modelId="{27366011-1A74-4637-8B1F-6BE284B58BE9}">
      <dgm:prSet/>
      <dgm:spPr/>
      <dgm:t>
        <a:bodyPr/>
        <a:lstStyle/>
        <a:p>
          <a:r>
            <a:rPr lang="en-US"/>
            <a:t>46 Accidents and 1 Fatality between 2008-2021</a:t>
          </a:r>
        </a:p>
      </dgm:t>
    </dgm:pt>
    <dgm:pt modelId="{B2CA627F-0B3F-4F96-8929-E5997D6EAEDF}" type="parTrans" cxnId="{75895F6C-2CEF-4D97-A0D3-53D81ED4F91D}">
      <dgm:prSet/>
      <dgm:spPr/>
      <dgm:t>
        <a:bodyPr/>
        <a:lstStyle/>
        <a:p>
          <a:endParaRPr lang="en-US"/>
        </a:p>
      </dgm:t>
    </dgm:pt>
    <dgm:pt modelId="{50A5F1FA-FBD7-4FF2-BD17-83C1174F2881}" type="sibTrans" cxnId="{75895F6C-2CEF-4D97-A0D3-53D81ED4F91D}">
      <dgm:prSet/>
      <dgm:spPr/>
      <dgm:t>
        <a:bodyPr/>
        <a:lstStyle/>
        <a:p>
          <a:endParaRPr lang="en-US"/>
        </a:p>
      </dgm:t>
    </dgm:pt>
    <dgm:pt modelId="{D26E6195-0E16-4BF5-A123-9D79A205309B}">
      <dgm:prSet/>
      <dgm:spPr/>
      <dgm:t>
        <a:bodyPr/>
        <a:lstStyle/>
        <a:p>
          <a:r>
            <a:rPr lang="en-US"/>
            <a:t>Angle of intersection restricted visibility</a:t>
          </a:r>
        </a:p>
      </dgm:t>
    </dgm:pt>
    <dgm:pt modelId="{E2B3F19B-8FDC-48BD-8C96-03B9E2B9A68F}" type="parTrans" cxnId="{25ECE8E4-B138-40FE-B7D9-18FE38A55764}">
      <dgm:prSet/>
      <dgm:spPr/>
      <dgm:t>
        <a:bodyPr/>
        <a:lstStyle/>
        <a:p>
          <a:endParaRPr lang="en-US"/>
        </a:p>
      </dgm:t>
    </dgm:pt>
    <dgm:pt modelId="{4DEA5EE5-0B58-4288-BD51-07AA45D27F35}" type="sibTrans" cxnId="{25ECE8E4-B138-40FE-B7D9-18FE38A55764}">
      <dgm:prSet/>
      <dgm:spPr/>
      <dgm:t>
        <a:bodyPr/>
        <a:lstStyle/>
        <a:p>
          <a:endParaRPr lang="en-US"/>
        </a:p>
      </dgm:t>
    </dgm:pt>
    <dgm:pt modelId="{36C352E3-5DA6-4BFF-8C01-A2D7AD581B82}">
      <dgm:prSet/>
      <dgm:spPr/>
      <dgm:t>
        <a:bodyPr/>
        <a:lstStyle/>
        <a:p>
          <a:r>
            <a:rPr lang="en-US"/>
            <a:t>Railroad Crossing</a:t>
          </a:r>
        </a:p>
      </dgm:t>
    </dgm:pt>
    <dgm:pt modelId="{4048601A-9A7A-4952-AE0D-EAD3750942DE}" type="parTrans" cxnId="{3AE9142F-49B1-41CD-8B8A-EE0C22945FA1}">
      <dgm:prSet/>
      <dgm:spPr/>
      <dgm:t>
        <a:bodyPr/>
        <a:lstStyle/>
        <a:p>
          <a:endParaRPr lang="en-US"/>
        </a:p>
      </dgm:t>
    </dgm:pt>
    <dgm:pt modelId="{EBB8B80B-2D40-47E3-B59C-F17D609294C7}" type="sibTrans" cxnId="{3AE9142F-49B1-41CD-8B8A-EE0C22945FA1}">
      <dgm:prSet/>
      <dgm:spPr/>
      <dgm:t>
        <a:bodyPr/>
        <a:lstStyle/>
        <a:p>
          <a:endParaRPr lang="en-US"/>
        </a:p>
      </dgm:t>
    </dgm:pt>
    <dgm:pt modelId="{1600FC8D-2D7F-4F1F-9206-1729D2D94482}" type="pres">
      <dgm:prSet presAssocID="{A756C917-6F97-41C8-AC9A-BEBCA6F4C9F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655E7A0-AB23-4A3C-AADD-94BC66CB1A12}" type="pres">
      <dgm:prSet presAssocID="{98D9C229-511C-47C8-9C44-52033056C219}" presName="hierRoot1" presStyleCnt="0"/>
      <dgm:spPr/>
    </dgm:pt>
    <dgm:pt modelId="{F63BA638-82CC-4502-B552-05C382846884}" type="pres">
      <dgm:prSet presAssocID="{98D9C229-511C-47C8-9C44-52033056C219}" presName="composite" presStyleCnt="0"/>
      <dgm:spPr/>
    </dgm:pt>
    <dgm:pt modelId="{60A645A3-D4DC-4191-85A4-D025885170D9}" type="pres">
      <dgm:prSet presAssocID="{98D9C229-511C-47C8-9C44-52033056C219}" presName="background" presStyleLbl="node0" presStyleIdx="0" presStyleCnt="3"/>
      <dgm:spPr/>
    </dgm:pt>
    <dgm:pt modelId="{B541F8F3-C0AA-4B9E-B251-52BD19371605}" type="pres">
      <dgm:prSet presAssocID="{98D9C229-511C-47C8-9C44-52033056C219}" presName="text" presStyleLbl="fgAcc0" presStyleIdx="0" presStyleCnt="3">
        <dgm:presLayoutVars>
          <dgm:chPref val="3"/>
        </dgm:presLayoutVars>
      </dgm:prSet>
      <dgm:spPr/>
    </dgm:pt>
    <dgm:pt modelId="{45A8E2F1-0378-4AA2-A61F-156CC7CD569B}" type="pres">
      <dgm:prSet presAssocID="{98D9C229-511C-47C8-9C44-52033056C219}" presName="hierChild2" presStyleCnt="0"/>
      <dgm:spPr/>
    </dgm:pt>
    <dgm:pt modelId="{8312D5C4-EFA8-45D9-84B8-C7C45E544745}" type="pres">
      <dgm:prSet presAssocID="{B2CA627F-0B3F-4F96-8929-E5997D6EAEDF}" presName="Name10" presStyleLbl="parChTrans1D2" presStyleIdx="0" presStyleCnt="1"/>
      <dgm:spPr/>
    </dgm:pt>
    <dgm:pt modelId="{63F532DC-BAB5-47A4-813B-0C3F8F43BBDB}" type="pres">
      <dgm:prSet presAssocID="{27366011-1A74-4637-8B1F-6BE284B58BE9}" presName="hierRoot2" presStyleCnt="0"/>
      <dgm:spPr/>
    </dgm:pt>
    <dgm:pt modelId="{268904AF-AD48-4684-80D9-26804C32105A}" type="pres">
      <dgm:prSet presAssocID="{27366011-1A74-4637-8B1F-6BE284B58BE9}" presName="composite2" presStyleCnt="0"/>
      <dgm:spPr/>
    </dgm:pt>
    <dgm:pt modelId="{EA7939B2-2604-4E15-A42F-D3A1C789994A}" type="pres">
      <dgm:prSet presAssocID="{27366011-1A74-4637-8B1F-6BE284B58BE9}" presName="background2" presStyleLbl="node2" presStyleIdx="0" presStyleCnt="1"/>
      <dgm:spPr/>
    </dgm:pt>
    <dgm:pt modelId="{D6B06A37-1430-44B3-953A-561211CDC023}" type="pres">
      <dgm:prSet presAssocID="{27366011-1A74-4637-8B1F-6BE284B58BE9}" presName="text2" presStyleLbl="fgAcc2" presStyleIdx="0" presStyleCnt="1">
        <dgm:presLayoutVars>
          <dgm:chPref val="3"/>
        </dgm:presLayoutVars>
      </dgm:prSet>
      <dgm:spPr/>
    </dgm:pt>
    <dgm:pt modelId="{5E9BC1D4-2404-4A76-A22B-FCFA7D0C7D9E}" type="pres">
      <dgm:prSet presAssocID="{27366011-1A74-4637-8B1F-6BE284B58BE9}" presName="hierChild3" presStyleCnt="0"/>
      <dgm:spPr/>
    </dgm:pt>
    <dgm:pt modelId="{C4BA35B2-FBD2-4810-BC4B-1984F11EA2CF}" type="pres">
      <dgm:prSet presAssocID="{D26E6195-0E16-4BF5-A123-9D79A205309B}" presName="hierRoot1" presStyleCnt="0"/>
      <dgm:spPr/>
    </dgm:pt>
    <dgm:pt modelId="{9A87ACEF-9199-4C1B-A069-95F2A1C397AE}" type="pres">
      <dgm:prSet presAssocID="{D26E6195-0E16-4BF5-A123-9D79A205309B}" presName="composite" presStyleCnt="0"/>
      <dgm:spPr/>
    </dgm:pt>
    <dgm:pt modelId="{1010B62D-79FD-42EF-B514-3D192DB100C0}" type="pres">
      <dgm:prSet presAssocID="{D26E6195-0E16-4BF5-A123-9D79A205309B}" presName="background" presStyleLbl="node0" presStyleIdx="1" presStyleCnt="3"/>
      <dgm:spPr/>
    </dgm:pt>
    <dgm:pt modelId="{1E8A97FD-1434-4B5E-B854-9BF73BA25613}" type="pres">
      <dgm:prSet presAssocID="{D26E6195-0E16-4BF5-A123-9D79A205309B}" presName="text" presStyleLbl="fgAcc0" presStyleIdx="1" presStyleCnt="3">
        <dgm:presLayoutVars>
          <dgm:chPref val="3"/>
        </dgm:presLayoutVars>
      </dgm:prSet>
      <dgm:spPr/>
    </dgm:pt>
    <dgm:pt modelId="{0EFB4DBC-79AF-483B-99F5-3F6898515C93}" type="pres">
      <dgm:prSet presAssocID="{D26E6195-0E16-4BF5-A123-9D79A205309B}" presName="hierChild2" presStyleCnt="0"/>
      <dgm:spPr/>
    </dgm:pt>
    <dgm:pt modelId="{322E4A67-D248-407D-976D-E65CD399ADF2}" type="pres">
      <dgm:prSet presAssocID="{36C352E3-5DA6-4BFF-8C01-A2D7AD581B82}" presName="hierRoot1" presStyleCnt="0"/>
      <dgm:spPr/>
    </dgm:pt>
    <dgm:pt modelId="{5E835389-7FF6-4BFB-B09C-6C893F83A019}" type="pres">
      <dgm:prSet presAssocID="{36C352E3-5DA6-4BFF-8C01-A2D7AD581B82}" presName="composite" presStyleCnt="0"/>
      <dgm:spPr/>
    </dgm:pt>
    <dgm:pt modelId="{FBB0A025-4332-4874-A707-811FD171542F}" type="pres">
      <dgm:prSet presAssocID="{36C352E3-5DA6-4BFF-8C01-A2D7AD581B82}" presName="background" presStyleLbl="node0" presStyleIdx="2" presStyleCnt="3"/>
      <dgm:spPr/>
    </dgm:pt>
    <dgm:pt modelId="{629C49C8-41CF-4D09-B034-5670E0794042}" type="pres">
      <dgm:prSet presAssocID="{36C352E3-5DA6-4BFF-8C01-A2D7AD581B82}" presName="text" presStyleLbl="fgAcc0" presStyleIdx="2" presStyleCnt="3">
        <dgm:presLayoutVars>
          <dgm:chPref val="3"/>
        </dgm:presLayoutVars>
      </dgm:prSet>
      <dgm:spPr/>
    </dgm:pt>
    <dgm:pt modelId="{DFE22ECC-DF5E-43DE-95A3-6FB6FACA352D}" type="pres">
      <dgm:prSet presAssocID="{36C352E3-5DA6-4BFF-8C01-A2D7AD581B82}" presName="hierChild2" presStyleCnt="0"/>
      <dgm:spPr/>
    </dgm:pt>
  </dgm:ptLst>
  <dgm:cxnLst>
    <dgm:cxn modelId="{0BFE5901-5BC2-474A-BF2C-999713B1EADC}" type="presOf" srcId="{D26E6195-0E16-4BF5-A123-9D79A205309B}" destId="{1E8A97FD-1434-4B5E-B854-9BF73BA25613}" srcOrd="0" destOrd="0" presId="urn:microsoft.com/office/officeart/2005/8/layout/hierarchy1"/>
    <dgm:cxn modelId="{3AE9142F-49B1-41CD-8B8A-EE0C22945FA1}" srcId="{A756C917-6F97-41C8-AC9A-BEBCA6F4C9F4}" destId="{36C352E3-5DA6-4BFF-8C01-A2D7AD581B82}" srcOrd="2" destOrd="0" parTransId="{4048601A-9A7A-4952-AE0D-EAD3750942DE}" sibTransId="{EBB8B80B-2D40-47E3-B59C-F17D609294C7}"/>
    <dgm:cxn modelId="{D826AF37-6589-4073-B8B2-5C94D52DC695}" srcId="{A756C917-6F97-41C8-AC9A-BEBCA6F4C9F4}" destId="{98D9C229-511C-47C8-9C44-52033056C219}" srcOrd="0" destOrd="0" parTransId="{5138FD12-6FE9-420C-B5CD-E64E2A38467B}" sibTransId="{A267AA9C-19C9-475E-B16B-5559F2066021}"/>
    <dgm:cxn modelId="{BE9C7B44-3434-43D8-8DDF-992E541A659F}" type="presOf" srcId="{27366011-1A74-4637-8B1F-6BE284B58BE9}" destId="{D6B06A37-1430-44B3-953A-561211CDC023}" srcOrd="0" destOrd="0" presId="urn:microsoft.com/office/officeart/2005/8/layout/hierarchy1"/>
    <dgm:cxn modelId="{75895F6C-2CEF-4D97-A0D3-53D81ED4F91D}" srcId="{98D9C229-511C-47C8-9C44-52033056C219}" destId="{27366011-1A74-4637-8B1F-6BE284B58BE9}" srcOrd="0" destOrd="0" parTransId="{B2CA627F-0B3F-4F96-8929-E5997D6EAEDF}" sibTransId="{50A5F1FA-FBD7-4FF2-BD17-83C1174F2881}"/>
    <dgm:cxn modelId="{5B016E76-826C-433F-9F41-A2E4BAEC59F5}" type="presOf" srcId="{B2CA627F-0B3F-4F96-8929-E5997D6EAEDF}" destId="{8312D5C4-EFA8-45D9-84B8-C7C45E544745}" srcOrd="0" destOrd="0" presId="urn:microsoft.com/office/officeart/2005/8/layout/hierarchy1"/>
    <dgm:cxn modelId="{02B4AB78-4554-4504-8699-8B40DDBEA5BC}" type="presOf" srcId="{A756C917-6F97-41C8-AC9A-BEBCA6F4C9F4}" destId="{1600FC8D-2D7F-4F1F-9206-1729D2D94482}" srcOrd="0" destOrd="0" presId="urn:microsoft.com/office/officeart/2005/8/layout/hierarchy1"/>
    <dgm:cxn modelId="{DC47DC93-27D7-409C-B15B-2F9A7D993A6E}" type="presOf" srcId="{36C352E3-5DA6-4BFF-8C01-A2D7AD581B82}" destId="{629C49C8-41CF-4D09-B034-5670E0794042}" srcOrd="0" destOrd="0" presId="urn:microsoft.com/office/officeart/2005/8/layout/hierarchy1"/>
    <dgm:cxn modelId="{25ECE8E4-B138-40FE-B7D9-18FE38A55764}" srcId="{A756C917-6F97-41C8-AC9A-BEBCA6F4C9F4}" destId="{D26E6195-0E16-4BF5-A123-9D79A205309B}" srcOrd="1" destOrd="0" parTransId="{E2B3F19B-8FDC-48BD-8C96-03B9E2B9A68F}" sibTransId="{4DEA5EE5-0B58-4288-BD51-07AA45D27F35}"/>
    <dgm:cxn modelId="{41D223F1-7057-4C5D-BE5D-23EC16015773}" type="presOf" srcId="{98D9C229-511C-47C8-9C44-52033056C219}" destId="{B541F8F3-C0AA-4B9E-B251-52BD19371605}" srcOrd="0" destOrd="0" presId="urn:microsoft.com/office/officeart/2005/8/layout/hierarchy1"/>
    <dgm:cxn modelId="{8E5049C0-5B06-4363-B6B4-FE8F748EAEBD}" type="presParOf" srcId="{1600FC8D-2D7F-4F1F-9206-1729D2D94482}" destId="{F655E7A0-AB23-4A3C-AADD-94BC66CB1A12}" srcOrd="0" destOrd="0" presId="urn:microsoft.com/office/officeart/2005/8/layout/hierarchy1"/>
    <dgm:cxn modelId="{97E1BC6C-9708-4DA9-89FC-80B060850C71}" type="presParOf" srcId="{F655E7A0-AB23-4A3C-AADD-94BC66CB1A12}" destId="{F63BA638-82CC-4502-B552-05C382846884}" srcOrd="0" destOrd="0" presId="urn:microsoft.com/office/officeart/2005/8/layout/hierarchy1"/>
    <dgm:cxn modelId="{E87B2A3C-13B5-4ACE-A563-D660E9E8D22E}" type="presParOf" srcId="{F63BA638-82CC-4502-B552-05C382846884}" destId="{60A645A3-D4DC-4191-85A4-D025885170D9}" srcOrd="0" destOrd="0" presId="urn:microsoft.com/office/officeart/2005/8/layout/hierarchy1"/>
    <dgm:cxn modelId="{B6E7D7D3-E9D2-4153-B8B6-6D116E8B3AB3}" type="presParOf" srcId="{F63BA638-82CC-4502-B552-05C382846884}" destId="{B541F8F3-C0AA-4B9E-B251-52BD19371605}" srcOrd="1" destOrd="0" presId="urn:microsoft.com/office/officeart/2005/8/layout/hierarchy1"/>
    <dgm:cxn modelId="{04A01914-7328-4793-BA76-DEF4D457CB20}" type="presParOf" srcId="{F655E7A0-AB23-4A3C-AADD-94BC66CB1A12}" destId="{45A8E2F1-0378-4AA2-A61F-156CC7CD569B}" srcOrd="1" destOrd="0" presId="urn:microsoft.com/office/officeart/2005/8/layout/hierarchy1"/>
    <dgm:cxn modelId="{349F370E-104B-47E9-B98D-B24850C180C6}" type="presParOf" srcId="{45A8E2F1-0378-4AA2-A61F-156CC7CD569B}" destId="{8312D5C4-EFA8-45D9-84B8-C7C45E544745}" srcOrd="0" destOrd="0" presId="urn:microsoft.com/office/officeart/2005/8/layout/hierarchy1"/>
    <dgm:cxn modelId="{D6100008-05CB-4189-9B59-13A8FE121021}" type="presParOf" srcId="{45A8E2F1-0378-4AA2-A61F-156CC7CD569B}" destId="{63F532DC-BAB5-47A4-813B-0C3F8F43BBDB}" srcOrd="1" destOrd="0" presId="urn:microsoft.com/office/officeart/2005/8/layout/hierarchy1"/>
    <dgm:cxn modelId="{E0C2B4BA-EA3F-4164-91B4-F4F9FDBA4686}" type="presParOf" srcId="{63F532DC-BAB5-47A4-813B-0C3F8F43BBDB}" destId="{268904AF-AD48-4684-80D9-26804C32105A}" srcOrd="0" destOrd="0" presId="urn:microsoft.com/office/officeart/2005/8/layout/hierarchy1"/>
    <dgm:cxn modelId="{554F6BE6-71E5-4211-B336-144C4F828B0C}" type="presParOf" srcId="{268904AF-AD48-4684-80D9-26804C32105A}" destId="{EA7939B2-2604-4E15-A42F-D3A1C789994A}" srcOrd="0" destOrd="0" presId="urn:microsoft.com/office/officeart/2005/8/layout/hierarchy1"/>
    <dgm:cxn modelId="{117D7D30-F08F-47E3-A8B5-CC87D02FEA92}" type="presParOf" srcId="{268904AF-AD48-4684-80D9-26804C32105A}" destId="{D6B06A37-1430-44B3-953A-561211CDC023}" srcOrd="1" destOrd="0" presId="urn:microsoft.com/office/officeart/2005/8/layout/hierarchy1"/>
    <dgm:cxn modelId="{1F282AB5-A27D-470F-817E-E24BC1760188}" type="presParOf" srcId="{63F532DC-BAB5-47A4-813B-0C3F8F43BBDB}" destId="{5E9BC1D4-2404-4A76-A22B-FCFA7D0C7D9E}" srcOrd="1" destOrd="0" presId="urn:microsoft.com/office/officeart/2005/8/layout/hierarchy1"/>
    <dgm:cxn modelId="{7E30E0A8-C24C-49C5-BF5B-71E9504B1260}" type="presParOf" srcId="{1600FC8D-2D7F-4F1F-9206-1729D2D94482}" destId="{C4BA35B2-FBD2-4810-BC4B-1984F11EA2CF}" srcOrd="1" destOrd="0" presId="urn:microsoft.com/office/officeart/2005/8/layout/hierarchy1"/>
    <dgm:cxn modelId="{DE0C4440-72A8-4FC3-95EB-E3224D3E02C3}" type="presParOf" srcId="{C4BA35B2-FBD2-4810-BC4B-1984F11EA2CF}" destId="{9A87ACEF-9199-4C1B-A069-95F2A1C397AE}" srcOrd="0" destOrd="0" presId="urn:microsoft.com/office/officeart/2005/8/layout/hierarchy1"/>
    <dgm:cxn modelId="{9B62A3F5-D001-4D13-9EBE-9B8EC4D32D0D}" type="presParOf" srcId="{9A87ACEF-9199-4C1B-A069-95F2A1C397AE}" destId="{1010B62D-79FD-42EF-B514-3D192DB100C0}" srcOrd="0" destOrd="0" presId="urn:microsoft.com/office/officeart/2005/8/layout/hierarchy1"/>
    <dgm:cxn modelId="{E2D3CA82-2B69-4A05-A7A8-71157E0E72AC}" type="presParOf" srcId="{9A87ACEF-9199-4C1B-A069-95F2A1C397AE}" destId="{1E8A97FD-1434-4B5E-B854-9BF73BA25613}" srcOrd="1" destOrd="0" presId="urn:microsoft.com/office/officeart/2005/8/layout/hierarchy1"/>
    <dgm:cxn modelId="{93A70F9F-AC9A-42B2-84F1-078525931C78}" type="presParOf" srcId="{C4BA35B2-FBD2-4810-BC4B-1984F11EA2CF}" destId="{0EFB4DBC-79AF-483B-99F5-3F6898515C93}" srcOrd="1" destOrd="0" presId="urn:microsoft.com/office/officeart/2005/8/layout/hierarchy1"/>
    <dgm:cxn modelId="{61043C63-2953-484F-A5EF-0BB59FC55EF1}" type="presParOf" srcId="{1600FC8D-2D7F-4F1F-9206-1729D2D94482}" destId="{322E4A67-D248-407D-976D-E65CD399ADF2}" srcOrd="2" destOrd="0" presId="urn:microsoft.com/office/officeart/2005/8/layout/hierarchy1"/>
    <dgm:cxn modelId="{5E35B976-22A1-4390-AE19-013270B193E6}" type="presParOf" srcId="{322E4A67-D248-407D-976D-E65CD399ADF2}" destId="{5E835389-7FF6-4BFB-B09C-6C893F83A019}" srcOrd="0" destOrd="0" presId="urn:microsoft.com/office/officeart/2005/8/layout/hierarchy1"/>
    <dgm:cxn modelId="{D1766EE2-1D52-4614-8F7F-7DC143A3AD88}" type="presParOf" srcId="{5E835389-7FF6-4BFB-B09C-6C893F83A019}" destId="{FBB0A025-4332-4874-A707-811FD171542F}" srcOrd="0" destOrd="0" presId="urn:microsoft.com/office/officeart/2005/8/layout/hierarchy1"/>
    <dgm:cxn modelId="{793FAEAB-6C60-4198-97EF-57D7D5536F23}" type="presParOf" srcId="{5E835389-7FF6-4BFB-B09C-6C893F83A019}" destId="{629C49C8-41CF-4D09-B034-5670E0794042}" srcOrd="1" destOrd="0" presId="urn:microsoft.com/office/officeart/2005/8/layout/hierarchy1"/>
    <dgm:cxn modelId="{CC682F7B-9DB9-4B82-8116-5BC7E3041B9C}" type="presParOf" srcId="{322E4A67-D248-407D-976D-E65CD399ADF2}" destId="{DFE22ECC-DF5E-43DE-95A3-6FB6FACA352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808D17-EEDF-4EA7-8A52-DDDF94D41163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E053F64-3F32-4846-AA0C-0341AD80ABF4}">
      <dgm:prSet/>
      <dgm:spPr/>
      <dgm:t>
        <a:bodyPr/>
        <a:lstStyle/>
        <a:p>
          <a:r>
            <a:rPr lang="en-US"/>
            <a:t>Project kick-off meeting April 16, 2020	</a:t>
          </a:r>
        </a:p>
      </dgm:t>
    </dgm:pt>
    <dgm:pt modelId="{255A5046-7806-497F-9858-483F21869B77}" type="parTrans" cxnId="{6A6A9342-B2B3-46AE-AAC2-FD0A158E75ED}">
      <dgm:prSet/>
      <dgm:spPr/>
      <dgm:t>
        <a:bodyPr/>
        <a:lstStyle/>
        <a:p>
          <a:endParaRPr lang="en-US"/>
        </a:p>
      </dgm:t>
    </dgm:pt>
    <dgm:pt modelId="{5890BC04-7B82-4396-96EC-153C2434B9DF}" type="sibTrans" cxnId="{6A6A9342-B2B3-46AE-AAC2-FD0A158E75ED}">
      <dgm:prSet/>
      <dgm:spPr/>
      <dgm:t>
        <a:bodyPr/>
        <a:lstStyle/>
        <a:p>
          <a:endParaRPr lang="en-US"/>
        </a:p>
      </dgm:t>
    </dgm:pt>
    <dgm:pt modelId="{639DEF82-99E2-4BD8-83EB-FEC7EC25712B}">
      <dgm:prSet custT="1"/>
      <dgm:spPr/>
      <dgm:t>
        <a:bodyPr/>
        <a:lstStyle/>
        <a:p>
          <a:r>
            <a:rPr lang="en-US" sz="2400" dirty="0"/>
            <a:t>The Project Management Team included 22  Members </a:t>
          </a:r>
        </a:p>
      </dgm:t>
    </dgm:pt>
    <dgm:pt modelId="{DA154986-8037-43D9-91BE-907A545154E0}" type="parTrans" cxnId="{FBB95F96-F531-4926-A985-4195B7E5C71B}">
      <dgm:prSet/>
      <dgm:spPr/>
      <dgm:t>
        <a:bodyPr/>
        <a:lstStyle/>
        <a:p>
          <a:endParaRPr lang="en-US"/>
        </a:p>
      </dgm:t>
    </dgm:pt>
    <dgm:pt modelId="{0C279A43-FCF6-49A7-908A-2F586D0CBB31}" type="sibTrans" cxnId="{FBB95F96-F531-4926-A985-4195B7E5C71B}">
      <dgm:prSet/>
      <dgm:spPr/>
      <dgm:t>
        <a:bodyPr/>
        <a:lstStyle/>
        <a:p>
          <a:endParaRPr lang="en-US"/>
        </a:p>
      </dgm:t>
    </dgm:pt>
    <dgm:pt modelId="{A13BBF7F-4AE8-4D3F-B5B5-76ED4B306B08}">
      <dgm:prSet custT="1"/>
      <dgm:spPr/>
      <dgm:t>
        <a:bodyPr/>
        <a:lstStyle/>
        <a:p>
          <a:r>
            <a:rPr lang="en-US" sz="2400" dirty="0"/>
            <a:t>Representatives from the Iowa Department of Transportation/ CN Railroad/Storm Lake Community School District/ City of Storm Lake/ Buena Vista County Engineer/Simmering-Cory</a:t>
          </a:r>
        </a:p>
      </dgm:t>
    </dgm:pt>
    <dgm:pt modelId="{40509090-0157-415D-8932-C39E371F5E1C}" type="parTrans" cxnId="{1771092A-B574-48BE-8997-6CCA4DDCC514}">
      <dgm:prSet/>
      <dgm:spPr/>
      <dgm:t>
        <a:bodyPr/>
        <a:lstStyle/>
        <a:p>
          <a:endParaRPr lang="en-US"/>
        </a:p>
      </dgm:t>
    </dgm:pt>
    <dgm:pt modelId="{3EFCED30-12C7-44A4-BA4A-BF4E5782A2AA}" type="sibTrans" cxnId="{1771092A-B574-48BE-8997-6CCA4DDCC514}">
      <dgm:prSet/>
      <dgm:spPr/>
      <dgm:t>
        <a:bodyPr/>
        <a:lstStyle/>
        <a:p>
          <a:endParaRPr lang="en-US"/>
        </a:p>
      </dgm:t>
    </dgm:pt>
    <dgm:pt modelId="{906EE518-FB4C-4DA1-BDB5-91C5E251CBF8}">
      <dgm:prSet/>
      <dgm:spPr/>
      <dgm:t>
        <a:bodyPr/>
        <a:lstStyle/>
        <a:p>
          <a:r>
            <a:rPr lang="en-US"/>
            <a:t>The Project Team met 14 times From April 2020 through October  2021</a:t>
          </a:r>
        </a:p>
      </dgm:t>
    </dgm:pt>
    <dgm:pt modelId="{1B4837AC-F351-4EC3-953F-1B2796C1FA36}" type="parTrans" cxnId="{86FAAE84-6C6D-4528-AD82-439F9F26A96A}">
      <dgm:prSet/>
      <dgm:spPr/>
      <dgm:t>
        <a:bodyPr/>
        <a:lstStyle/>
        <a:p>
          <a:endParaRPr lang="en-US"/>
        </a:p>
      </dgm:t>
    </dgm:pt>
    <dgm:pt modelId="{99A5A946-776F-4AAA-90EB-8094EBEAC108}" type="sibTrans" cxnId="{86FAAE84-6C6D-4528-AD82-439F9F26A96A}">
      <dgm:prSet/>
      <dgm:spPr/>
      <dgm:t>
        <a:bodyPr/>
        <a:lstStyle/>
        <a:p>
          <a:endParaRPr lang="en-US"/>
        </a:p>
      </dgm:t>
    </dgm:pt>
    <dgm:pt modelId="{CC7C5EBA-56BD-44D8-B0DC-44FF8AD8E90F}" type="pres">
      <dgm:prSet presAssocID="{C0808D17-EEDF-4EA7-8A52-DDDF94D41163}" presName="linear" presStyleCnt="0">
        <dgm:presLayoutVars>
          <dgm:dir/>
          <dgm:animLvl val="lvl"/>
          <dgm:resizeHandles val="exact"/>
        </dgm:presLayoutVars>
      </dgm:prSet>
      <dgm:spPr/>
    </dgm:pt>
    <dgm:pt modelId="{AA1E5C42-431E-42EC-AB9A-61A862583D5C}" type="pres">
      <dgm:prSet presAssocID="{4E053F64-3F32-4846-AA0C-0341AD80ABF4}" presName="parentLin" presStyleCnt="0"/>
      <dgm:spPr/>
    </dgm:pt>
    <dgm:pt modelId="{1D8D6B8A-C098-4836-8095-0C887BAE66A5}" type="pres">
      <dgm:prSet presAssocID="{4E053F64-3F32-4846-AA0C-0341AD80ABF4}" presName="parentLeftMargin" presStyleLbl="node1" presStyleIdx="0" presStyleCnt="2"/>
      <dgm:spPr/>
    </dgm:pt>
    <dgm:pt modelId="{D206FAD4-44F0-44C9-8468-39D43B49477E}" type="pres">
      <dgm:prSet presAssocID="{4E053F64-3F32-4846-AA0C-0341AD80ABF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E82CBE6-BDEB-4DF5-9F21-568BA4F740CE}" type="pres">
      <dgm:prSet presAssocID="{4E053F64-3F32-4846-AA0C-0341AD80ABF4}" presName="negativeSpace" presStyleCnt="0"/>
      <dgm:spPr/>
    </dgm:pt>
    <dgm:pt modelId="{FE33E4F8-B6FC-4E90-8F10-B092A4DC4142}" type="pres">
      <dgm:prSet presAssocID="{4E053F64-3F32-4846-AA0C-0341AD80ABF4}" presName="childText" presStyleLbl="conFgAcc1" presStyleIdx="0" presStyleCnt="2">
        <dgm:presLayoutVars>
          <dgm:bulletEnabled val="1"/>
        </dgm:presLayoutVars>
      </dgm:prSet>
      <dgm:spPr/>
    </dgm:pt>
    <dgm:pt modelId="{1AB3B9BC-18A9-444C-814D-A5705CA735AE}" type="pres">
      <dgm:prSet presAssocID="{5890BC04-7B82-4396-96EC-153C2434B9DF}" presName="spaceBetweenRectangles" presStyleCnt="0"/>
      <dgm:spPr/>
    </dgm:pt>
    <dgm:pt modelId="{63AF2B6F-53E9-40AF-8175-6C146333A495}" type="pres">
      <dgm:prSet presAssocID="{906EE518-FB4C-4DA1-BDB5-91C5E251CBF8}" presName="parentLin" presStyleCnt="0"/>
      <dgm:spPr/>
    </dgm:pt>
    <dgm:pt modelId="{6A366AD8-2C1B-42BC-BFDB-358425B45F11}" type="pres">
      <dgm:prSet presAssocID="{906EE518-FB4C-4DA1-BDB5-91C5E251CBF8}" presName="parentLeftMargin" presStyleLbl="node1" presStyleIdx="0" presStyleCnt="2"/>
      <dgm:spPr/>
    </dgm:pt>
    <dgm:pt modelId="{9E61F074-9AB0-4D21-A4CD-21AE5FC56FC3}" type="pres">
      <dgm:prSet presAssocID="{906EE518-FB4C-4DA1-BDB5-91C5E251CBF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4F35CE9-E8AB-4E1B-B866-4F6A012FB374}" type="pres">
      <dgm:prSet presAssocID="{906EE518-FB4C-4DA1-BDB5-91C5E251CBF8}" presName="negativeSpace" presStyleCnt="0"/>
      <dgm:spPr/>
    </dgm:pt>
    <dgm:pt modelId="{C13CF0C2-22D1-4E77-BCE1-7B8261D4856C}" type="pres">
      <dgm:prSet presAssocID="{906EE518-FB4C-4DA1-BDB5-91C5E251CBF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81DC10E-FA63-4BD5-BB83-5177C6587B96}" type="presOf" srcId="{4E053F64-3F32-4846-AA0C-0341AD80ABF4}" destId="{1D8D6B8A-C098-4836-8095-0C887BAE66A5}" srcOrd="0" destOrd="0" presId="urn:microsoft.com/office/officeart/2005/8/layout/list1"/>
    <dgm:cxn modelId="{8EC71626-4199-4AE8-9499-D33D5B33145D}" type="presOf" srcId="{906EE518-FB4C-4DA1-BDB5-91C5E251CBF8}" destId="{6A366AD8-2C1B-42BC-BFDB-358425B45F11}" srcOrd="0" destOrd="0" presId="urn:microsoft.com/office/officeart/2005/8/layout/list1"/>
    <dgm:cxn modelId="{1771092A-B574-48BE-8997-6CCA4DDCC514}" srcId="{4E053F64-3F32-4846-AA0C-0341AD80ABF4}" destId="{A13BBF7F-4AE8-4D3F-B5B5-76ED4B306B08}" srcOrd="1" destOrd="0" parTransId="{40509090-0157-415D-8932-C39E371F5E1C}" sibTransId="{3EFCED30-12C7-44A4-BA4A-BF4E5782A2AA}"/>
    <dgm:cxn modelId="{A7FFB23E-0E75-4FA6-90CF-7E2F1A02D021}" type="presOf" srcId="{A13BBF7F-4AE8-4D3F-B5B5-76ED4B306B08}" destId="{FE33E4F8-B6FC-4E90-8F10-B092A4DC4142}" srcOrd="0" destOrd="1" presId="urn:microsoft.com/office/officeart/2005/8/layout/list1"/>
    <dgm:cxn modelId="{6A6A9342-B2B3-46AE-AAC2-FD0A158E75ED}" srcId="{C0808D17-EEDF-4EA7-8A52-DDDF94D41163}" destId="{4E053F64-3F32-4846-AA0C-0341AD80ABF4}" srcOrd="0" destOrd="0" parTransId="{255A5046-7806-497F-9858-483F21869B77}" sibTransId="{5890BC04-7B82-4396-96EC-153C2434B9DF}"/>
    <dgm:cxn modelId="{86FAAE84-6C6D-4528-AD82-439F9F26A96A}" srcId="{C0808D17-EEDF-4EA7-8A52-DDDF94D41163}" destId="{906EE518-FB4C-4DA1-BDB5-91C5E251CBF8}" srcOrd="1" destOrd="0" parTransId="{1B4837AC-F351-4EC3-953F-1B2796C1FA36}" sibTransId="{99A5A946-776F-4AAA-90EB-8094EBEAC108}"/>
    <dgm:cxn modelId="{FBB95F96-F531-4926-A985-4195B7E5C71B}" srcId="{4E053F64-3F32-4846-AA0C-0341AD80ABF4}" destId="{639DEF82-99E2-4BD8-83EB-FEC7EC25712B}" srcOrd="0" destOrd="0" parTransId="{DA154986-8037-43D9-91BE-907A545154E0}" sibTransId="{0C279A43-FCF6-49A7-908A-2F586D0CBB31}"/>
    <dgm:cxn modelId="{1CFE91AF-6AD7-4DB8-839E-509B93E7C1B7}" type="presOf" srcId="{906EE518-FB4C-4DA1-BDB5-91C5E251CBF8}" destId="{9E61F074-9AB0-4D21-A4CD-21AE5FC56FC3}" srcOrd="1" destOrd="0" presId="urn:microsoft.com/office/officeart/2005/8/layout/list1"/>
    <dgm:cxn modelId="{070ADEB0-8BC0-418A-B07E-D8A997E7B59E}" type="presOf" srcId="{C0808D17-EEDF-4EA7-8A52-DDDF94D41163}" destId="{CC7C5EBA-56BD-44D8-B0DC-44FF8AD8E90F}" srcOrd="0" destOrd="0" presId="urn:microsoft.com/office/officeart/2005/8/layout/list1"/>
    <dgm:cxn modelId="{B5D249E6-430F-4CCF-998C-968E6C82AC1E}" type="presOf" srcId="{4E053F64-3F32-4846-AA0C-0341AD80ABF4}" destId="{D206FAD4-44F0-44C9-8468-39D43B49477E}" srcOrd="1" destOrd="0" presId="urn:microsoft.com/office/officeart/2005/8/layout/list1"/>
    <dgm:cxn modelId="{6E2317EB-AAAC-4874-B3E9-9798D494CF94}" type="presOf" srcId="{639DEF82-99E2-4BD8-83EB-FEC7EC25712B}" destId="{FE33E4F8-B6FC-4E90-8F10-B092A4DC4142}" srcOrd="0" destOrd="0" presId="urn:microsoft.com/office/officeart/2005/8/layout/list1"/>
    <dgm:cxn modelId="{EEFF7556-BFBC-459A-A59D-B12BFFBA3774}" type="presParOf" srcId="{CC7C5EBA-56BD-44D8-B0DC-44FF8AD8E90F}" destId="{AA1E5C42-431E-42EC-AB9A-61A862583D5C}" srcOrd="0" destOrd="0" presId="urn:microsoft.com/office/officeart/2005/8/layout/list1"/>
    <dgm:cxn modelId="{A0EF4BB1-F67C-421C-85CB-CD77158C278B}" type="presParOf" srcId="{AA1E5C42-431E-42EC-AB9A-61A862583D5C}" destId="{1D8D6B8A-C098-4836-8095-0C887BAE66A5}" srcOrd="0" destOrd="0" presId="urn:microsoft.com/office/officeart/2005/8/layout/list1"/>
    <dgm:cxn modelId="{2853D9B0-4A98-4BBB-B741-7C51736888A5}" type="presParOf" srcId="{AA1E5C42-431E-42EC-AB9A-61A862583D5C}" destId="{D206FAD4-44F0-44C9-8468-39D43B49477E}" srcOrd="1" destOrd="0" presId="urn:microsoft.com/office/officeart/2005/8/layout/list1"/>
    <dgm:cxn modelId="{CD1A18DD-A345-4272-BB51-DA9738369E52}" type="presParOf" srcId="{CC7C5EBA-56BD-44D8-B0DC-44FF8AD8E90F}" destId="{5E82CBE6-BDEB-4DF5-9F21-568BA4F740CE}" srcOrd="1" destOrd="0" presId="urn:microsoft.com/office/officeart/2005/8/layout/list1"/>
    <dgm:cxn modelId="{E74787B1-6749-4132-955D-DBD35BF30C05}" type="presParOf" srcId="{CC7C5EBA-56BD-44D8-B0DC-44FF8AD8E90F}" destId="{FE33E4F8-B6FC-4E90-8F10-B092A4DC4142}" srcOrd="2" destOrd="0" presId="urn:microsoft.com/office/officeart/2005/8/layout/list1"/>
    <dgm:cxn modelId="{978B3AF7-E08D-4FCC-AFD1-E2D09BC54614}" type="presParOf" srcId="{CC7C5EBA-56BD-44D8-B0DC-44FF8AD8E90F}" destId="{1AB3B9BC-18A9-444C-814D-A5705CA735AE}" srcOrd="3" destOrd="0" presId="urn:microsoft.com/office/officeart/2005/8/layout/list1"/>
    <dgm:cxn modelId="{7E0E1773-E23E-46F4-B0A0-94F63C37AC53}" type="presParOf" srcId="{CC7C5EBA-56BD-44D8-B0DC-44FF8AD8E90F}" destId="{63AF2B6F-53E9-40AF-8175-6C146333A495}" srcOrd="4" destOrd="0" presId="urn:microsoft.com/office/officeart/2005/8/layout/list1"/>
    <dgm:cxn modelId="{E1963542-35BA-48BF-A28F-9DCF0B121CCD}" type="presParOf" srcId="{63AF2B6F-53E9-40AF-8175-6C146333A495}" destId="{6A366AD8-2C1B-42BC-BFDB-358425B45F11}" srcOrd="0" destOrd="0" presId="urn:microsoft.com/office/officeart/2005/8/layout/list1"/>
    <dgm:cxn modelId="{6363D4F0-6B4F-4C86-BE44-298FF386EBC0}" type="presParOf" srcId="{63AF2B6F-53E9-40AF-8175-6C146333A495}" destId="{9E61F074-9AB0-4D21-A4CD-21AE5FC56FC3}" srcOrd="1" destOrd="0" presId="urn:microsoft.com/office/officeart/2005/8/layout/list1"/>
    <dgm:cxn modelId="{B9B39763-2535-4E2A-BABE-86340D910B19}" type="presParOf" srcId="{CC7C5EBA-56BD-44D8-B0DC-44FF8AD8E90F}" destId="{E4F35CE9-E8AB-4E1B-B866-4F6A012FB374}" srcOrd="5" destOrd="0" presId="urn:microsoft.com/office/officeart/2005/8/layout/list1"/>
    <dgm:cxn modelId="{D7C0CB04-191A-4865-B9D3-5132991BF99F}" type="presParOf" srcId="{CC7C5EBA-56BD-44D8-B0DC-44FF8AD8E90F}" destId="{C13CF0C2-22D1-4E77-BCE1-7B8261D4856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4DEAD5-3F8A-45E0-9251-2F9289F9D3FF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97EF217-6558-4403-B438-0040AFDB4AF7}">
      <dgm:prSet/>
      <dgm:spPr/>
      <dgm:t>
        <a:bodyPr/>
        <a:lstStyle/>
        <a:p>
          <a:r>
            <a:rPr lang="en-US" dirty="0"/>
            <a:t>Iowa Department of Transportation $1,457,805</a:t>
          </a:r>
        </a:p>
      </dgm:t>
    </dgm:pt>
    <dgm:pt modelId="{42B9E3DC-7E33-4C8D-9909-4C5F6CC63079}" type="parTrans" cxnId="{424018C3-70E0-4B57-B6B4-6908C4027B96}">
      <dgm:prSet/>
      <dgm:spPr/>
      <dgm:t>
        <a:bodyPr/>
        <a:lstStyle/>
        <a:p>
          <a:endParaRPr lang="en-US"/>
        </a:p>
      </dgm:t>
    </dgm:pt>
    <dgm:pt modelId="{76E2ADBB-8CF0-4EBB-A5D1-2DA7189B9001}" type="sibTrans" cxnId="{424018C3-70E0-4B57-B6B4-6908C4027B96}">
      <dgm:prSet/>
      <dgm:spPr/>
      <dgm:t>
        <a:bodyPr/>
        <a:lstStyle/>
        <a:p>
          <a:endParaRPr lang="en-US"/>
        </a:p>
      </dgm:t>
    </dgm:pt>
    <dgm:pt modelId="{E87DC2A3-2B1D-4C02-9099-BAABF6F41B6B}">
      <dgm:prSet/>
      <dgm:spPr/>
      <dgm:t>
        <a:bodyPr/>
        <a:lstStyle/>
        <a:p>
          <a:r>
            <a:rPr lang="en-US" dirty="0"/>
            <a:t>Storm Lake Community School District $1,911,669</a:t>
          </a:r>
        </a:p>
      </dgm:t>
    </dgm:pt>
    <dgm:pt modelId="{448D6C52-50C2-4B42-8DE5-4DE3A3AAA01F}" type="parTrans" cxnId="{71E84CC9-3A90-45EA-A429-DFE995CE2D9D}">
      <dgm:prSet/>
      <dgm:spPr/>
      <dgm:t>
        <a:bodyPr/>
        <a:lstStyle/>
        <a:p>
          <a:endParaRPr lang="en-US"/>
        </a:p>
      </dgm:t>
    </dgm:pt>
    <dgm:pt modelId="{50A09CE5-9D34-475F-9DC7-C9EDB2293811}" type="sibTrans" cxnId="{71E84CC9-3A90-45EA-A429-DFE995CE2D9D}">
      <dgm:prSet/>
      <dgm:spPr/>
      <dgm:t>
        <a:bodyPr/>
        <a:lstStyle/>
        <a:p>
          <a:endParaRPr lang="en-US"/>
        </a:p>
      </dgm:t>
    </dgm:pt>
    <dgm:pt modelId="{FB052242-F299-467A-8434-36EF0E54C788}">
      <dgm:prSet/>
      <dgm:spPr/>
      <dgm:t>
        <a:bodyPr/>
        <a:lstStyle/>
        <a:p>
          <a:r>
            <a:rPr lang="en-US" dirty="0"/>
            <a:t>City of Storm Lake </a:t>
          </a:r>
        </a:p>
        <a:p>
          <a:r>
            <a:rPr lang="en-US" dirty="0"/>
            <a:t>$1,810,483</a:t>
          </a:r>
        </a:p>
      </dgm:t>
    </dgm:pt>
    <dgm:pt modelId="{7ECAE249-12AB-4162-97F4-7E2099AB0B9F}" type="parTrans" cxnId="{F0396175-812E-4AD2-A0E3-34C9E8A31014}">
      <dgm:prSet/>
      <dgm:spPr/>
      <dgm:t>
        <a:bodyPr/>
        <a:lstStyle/>
        <a:p>
          <a:endParaRPr lang="en-US"/>
        </a:p>
      </dgm:t>
    </dgm:pt>
    <dgm:pt modelId="{7279805C-5DAA-4FB4-A030-CA8AB046890D}" type="sibTrans" cxnId="{F0396175-812E-4AD2-A0E3-34C9E8A31014}">
      <dgm:prSet/>
      <dgm:spPr/>
      <dgm:t>
        <a:bodyPr/>
        <a:lstStyle/>
        <a:p>
          <a:endParaRPr lang="en-US"/>
        </a:p>
      </dgm:t>
    </dgm:pt>
    <dgm:pt modelId="{29F1B176-C256-40C5-A89C-58234712A2F1}">
      <dgm:prSet/>
      <dgm:spPr/>
      <dgm:t>
        <a:bodyPr/>
        <a:lstStyle/>
        <a:p>
          <a:r>
            <a:rPr lang="en-US" dirty="0"/>
            <a:t>CN Railroad </a:t>
          </a:r>
        </a:p>
      </dgm:t>
    </dgm:pt>
    <dgm:pt modelId="{C92E645D-BC93-49B9-A512-7C5E2F50ABED}" type="parTrans" cxnId="{9359307A-8F9F-4478-80E0-D0F301C0F177}">
      <dgm:prSet/>
      <dgm:spPr/>
      <dgm:t>
        <a:bodyPr/>
        <a:lstStyle/>
        <a:p>
          <a:endParaRPr lang="en-US"/>
        </a:p>
      </dgm:t>
    </dgm:pt>
    <dgm:pt modelId="{1ABF4BFA-B66D-4553-B6E2-DFF1B9F23166}" type="sibTrans" cxnId="{9359307A-8F9F-4478-80E0-D0F301C0F177}">
      <dgm:prSet/>
      <dgm:spPr/>
      <dgm:t>
        <a:bodyPr/>
        <a:lstStyle/>
        <a:p>
          <a:endParaRPr lang="en-US"/>
        </a:p>
      </dgm:t>
    </dgm:pt>
    <dgm:pt modelId="{AE172FEE-C409-42F2-ABAD-33683220B983}" type="pres">
      <dgm:prSet presAssocID="{BE4DEAD5-3F8A-45E0-9251-2F9289F9D3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C0A22B5-5856-418C-9815-BA53A32D9076}" type="pres">
      <dgm:prSet presAssocID="{697EF217-6558-4403-B438-0040AFDB4AF7}" presName="hierRoot1" presStyleCnt="0"/>
      <dgm:spPr/>
    </dgm:pt>
    <dgm:pt modelId="{27D49FC0-8FAD-4915-95E4-C5DFFA66175F}" type="pres">
      <dgm:prSet presAssocID="{697EF217-6558-4403-B438-0040AFDB4AF7}" presName="composite" presStyleCnt="0"/>
      <dgm:spPr/>
    </dgm:pt>
    <dgm:pt modelId="{21187A13-A54E-4B45-98F6-3CD28C538F96}" type="pres">
      <dgm:prSet presAssocID="{697EF217-6558-4403-B438-0040AFDB4AF7}" presName="background" presStyleLbl="node0" presStyleIdx="0" presStyleCnt="4"/>
      <dgm:spPr/>
    </dgm:pt>
    <dgm:pt modelId="{0DBFEB9E-3EEE-446D-88E0-003E62BF1079}" type="pres">
      <dgm:prSet presAssocID="{697EF217-6558-4403-B438-0040AFDB4AF7}" presName="text" presStyleLbl="fgAcc0" presStyleIdx="0" presStyleCnt="4">
        <dgm:presLayoutVars>
          <dgm:chPref val="3"/>
        </dgm:presLayoutVars>
      </dgm:prSet>
      <dgm:spPr/>
    </dgm:pt>
    <dgm:pt modelId="{E9C76142-D183-46BB-BE11-9F5CF8E17979}" type="pres">
      <dgm:prSet presAssocID="{697EF217-6558-4403-B438-0040AFDB4AF7}" presName="hierChild2" presStyleCnt="0"/>
      <dgm:spPr/>
    </dgm:pt>
    <dgm:pt modelId="{DF96EAA9-3E20-4094-9969-0EE9C765316A}" type="pres">
      <dgm:prSet presAssocID="{E87DC2A3-2B1D-4C02-9099-BAABF6F41B6B}" presName="hierRoot1" presStyleCnt="0"/>
      <dgm:spPr/>
    </dgm:pt>
    <dgm:pt modelId="{19D4ED92-FC22-4342-A097-E8DEB6F3B07A}" type="pres">
      <dgm:prSet presAssocID="{E87DC2A3-2B1D-4C02-9099-BAABF6F41B6B}" presName="composite" presStyleCnt="0"/>
      <dgm:spPr/>
    </dgm:pt>
    <dgm:pt modelId="{A8FB4791-C3BE-47CB-A263-279C70424670}" type="pres">
      <dgm:prSet presAssocID="{E87DC2A3-2B1D-4C02-9099-BAABF6F41B6B}" presName="background" presStyleLbl="node0" presStyleIdx="1" presStyleCnt="4"/>
      <dgm:spPr/>
    </dgm:pt>
    <dgm:pt modelId="{23118B96-DC89-41E5-9D88-AA90A39FF4F5}" type="pres">
      <dgm:prSet presAssocID="{E87DC2A3-2B1D-4C02-9099-BAABF6F41B6B}" presName="text" presStyleLbl="fgAcc0" presStyleIdx="1" presStyleCnt="4">
        <dgm:presLayoutVars>
          <dgm:chPref val="3"/>
        </dgm:presLayoutVars>
      </dgm:prSet>
      <dgm:spPr/>
    </dgm:pt>
    <dgm:pt modelId="{F1955C93-2DFB-4072-A310-99F608F72E47}" type="pres">
      <dgm:prSet presAssocID="{E87DC2A3-2B1D-4C02-9099-BAABF6F41B6B}" presName="hierChild2" presStyleCnt="0"/>
      <dgm:spPr/>
    </dgm:pt>
    <dgm:pt modelId="{45A07D93-18A8-4400-A0C4-6E8F64CE36A4}" type="pres">
      <dgm:prSet presAssocID="{FB052242-F299-467A-8434-36EF0E54C788}" presName="hierRoot1" presStyleCnt="0"/>
      <dgm:spPr/>
    </dgm:pt>
    <dgm:pt modelId="{E37DFB23-6357-450C-B348-60146B8F9C47}" type="pres">
      <dgm:prSet presAssocID="{FB052242-F299-467A-8434-36EF0E54C788}" presName="composite" presStyleCnt="0"/>
      <dgm:spPr/>
    </dgm:pt>
    <dgm:pt modelId="{433DCFF0-029C-4125-B0A5-A9E2F99511D2}" type="pres">
      <dgm:prSet presAssocID="{FB052242-F299-467A-8434-36EF0E54C788}" presName="background" presStyleLbl="node0" presStyleIdx="2" presStyleCnt="4"/>
      <dgm:spPr/>
    </dgm:pt>
    <dgm:pt modelId="{1E3F8D07-9456-4D3E-A5C7-CEEC6962336A}" type="pres">
      <dgm:prSet presAssocID="{FB052242-F299-467A-8434-36EF0E54C788}" presName="text" presStyleLbl="fgAcc0" presStyleIdx="2" presStyleCnt="4">
        <dgm:presLayoutVars>
          <dgm:chPref val="3"/>
        </dgm:presLayoutVars>
      </dgm:prSet>
      <dgm:spPr/>
    </dgm:pt>
    <dgm:pt modelId="{BAE3D576-15D1-4486-8EF0-15D8AD15CF60}" type="pres">
      <dgm:prSet presAssocID="{FB052242-F299-467A-8434-36EF0E54C788}" presName="hierChild2" presStyleCnt="0"/>
      <dgm:spPr/>
    </dgm:pt>
    <dgm:pt modelId="{C5285D45-6153-422A-8A85-A4780387B84A}" type="pres">
      <dgm:prSet presAssocID="{29F1B176-C256-40C5-A89C-58234712A2F1}" presName="hierRoot1" presStyleCnt="0"/>
      <dgm:spPr/>
    </dgm:pt>
    <dgm:pt modelId="{1F482067-E8D7-430B-A82B-C44F19A18583}" type="pres">
      <dgm:prSet presAssocID="{29F1B176-C256-40C5-A89C-58234712A2F1}" presName="composite" presStyleCnt="0"/>
      <dgm:spPr/>
    </dgm:pt>
    <dgm:pt modelId="{61CC2A55-C543-4912-A595-232F8F0A608B}" type="pres">
      <dgm:prSet presAssocID="{29F1B176-C256-40C5-A89C-58234712A2F1}" presName="background" presStyleLbl="node0" presStyleIdx="3" presStyleCnt="4"/>
      <dgm:spPr/>
    </dgm:pt>
    <dgm:pt modelId="{B409063B-BD9F-4D6E-A484-2CB84013FF9C}" type="pres">
      <dgm:prSet presAssocID="{29F1B176-C256-40C5-A89C-58234712A2F1}" presName="text" presStyleLbl="fgAcc0" presStyleIdx="3" presStyleCnt="4">
        <dgm:presLayoutVars>
          <dgm:chPref val="3"/>
        </dgm:presLayoutVars>
      </dgm:prSet>
      <dgm:spPr/>
    </dgm:pt>
    <dgm:pt modelId="{46CF9DA8-BC77-4969-8D56-15B31E5D4D07}" type="pres">
      <dgm:prSet presAssocID="{29F1B176-C256-40C5-A89C-58234712A2F1}" presName="hierChild2" presStyleCnt="0"/>
      <dgm:spPr/>
    </dgm:pt>
  </dgm:ptLst>
  <dgm:cxnLst>
    <dgm:cxn modelId="{69F36F3E-3764-410F-BD7F-51743A7E0FD6}" type="presOf" srcId="{E87DC2A3-2B1D-4C02-9099-BAABF6F41B6B}" destId="{23118B96-DC89-41E5-9D88-AA90A39FF4F5}" srcOrd="0" destOrd="0" presId="urn:microsoft.com/office/officeart/2005/8/layout/hierarchy1"/>
    <dgm:cxn modelId="{F0396175-812E-4AD2-A0E3-34C9E8A31014}" srcId="{BE4DEAD5-3F8A-45E0-9251-2F9289F9D3FF}" destId="{FB052242-F299-467A-8434-36EF0E54C788}" srcOrd="2" destOrd="0" parTransId="{7ECAE249-12AB-4162-97F4-7E2099AB0B9F}" sibTransId="{7279805C-5DAA-4FB4-A030-CA8AB046890D}"/>
    <dgm:cxn modelId="{9359307A-8F9F-4478-80E0-D0F301C0F177}" srcId="{BE4DEAD5-3F8A-45E0-9251-2F9289F9D3FF}" destId="{29F1B176-C256-40C5-A89C-58234712A2F1}" srcOrd="3" destOrd="0" parTransId="{C92E645D-BC93-49B9-A512-7C5E2F50ABED}" sibTransId="{1ABF4BFA-B66D-4553-B6E2-DFF1B9F23166}"/>
    <dgm:cxn modelId="{C46C98B7-BA03-49EF-A009-3669D88F9705}" type="presOf" srcId="{697EF217-6558-4403-B438-0040AFDB4AF7}" destId="{0DBFEB9E-3EEE-446D-88E0-003E62BF1079}" srcOrd="0" destOrd="0" presId="urn:microsoft.com/office/officeart/2005/8/layout/hierarchy1"/>
    <dgm:cxn modelId="{424018C3-70E0-4B57-B6B4-6908C4027B96}" srcId="{BE4DEAD5-3F8A-45E0-9251-2F9289F9D3FF}" destId="{697EF217-6558-4403-B438-0040AFDB4AF7}" srcOrd="0" destOrd="0" parTransId="{42B9E3DC-7E33-4C8D-9909-4C5F6CC63079}" sibTransId="{76E2ADBB-8CF0-4EBB-A5D1-2DA7189B9001}"/>
    <dgm:cxn modelId="{71E84CC9-3A90-45EA-A429-DFE995CE2D9D}" srcId="{BE4DEAD5-3F8A-45E0-9251-2F9289F9D3FF}" destId="{E87DC2A3-2B1D-4C02-9099-BAABF6F41B6B}" srcOrd="1" destOrd="0" parTransId="{448D6C52-50C2-4B42-8DE5-4DE3A3AAA01F}" sibTransId="{50A09CE5-9D34-475F-9DC7-C9EDB2293811}"/>
    <dgm:cxn modelId="{390056DA-FFAC-413E-ACB6-30BAA10CF257}" type="presOf" srcId="{FB052242-F299-467A-8434-36EF0E54C788}" destId="{1E3F8D07-9456-4D3E-A5C7-CEEC6962336A}" srcOrd="0" destOrd="0" presId="urn:microsoft.com/office/officeart/2005/8/layout/hierarchy1"/>
    <dgm:cxn modelId="{D238CBE5-604C-422D-8453-2C2BE382E093}" type="presOf" srcId="{29F1B176-C256-40C5-A89C-58234712A2F1}" destId="{B409063B-BD9F-4D6E-A484-2CB84013FF9C}" srcOrd="0" destOrd="0" presId="urn:microsoft.com/office/officeart/2005/8/layout/hierarchy1"/>
    <dgm:cxn modelId="{C28508F0-E226-4C5E-A8D9-97518FA9962D}" type="presOf" srcId="{BE4DEAD5-3F8A-45E0-9251-2F9289F9D3FF}" destId="{AE172FEE-C409-42F2-ABAD-33683220B983}" srcOrd="0" destOrd="0" presId="urn:microsoft.com/office/officeart/2005/8/layout/hierarchy1"/>
    <dgm:cxn modelId="{95525D34-42D6-4DDD-878B-925738EC7E95}" type="presParOf" srcId="{AE172FEE-C409-42F2-ABAD-33683220B983}" destId="{6C0A22B5-5856-418C-9815-BA53A32D9076}" srcOrd="0" destOrd="0" presId="urn:microsoft.com/office/officeart/2005/8/layout/hierarchy1"/>
    <dgm:cxn modelId="{5DF20076-1B48-4E5E-B621-E19565DE18A0}" type="presParOf" srcId="{6C0A22B5-5856-418C-9815-BA53A32D9076}" destId="{27D49FC0-8FAD-4915-95E4-C5DFFA66175F}" srcOrd="0" destOrd="0" presId="urn:microsoft.com/office/officeart/2005/8/layout/hierarchy1"/>
    <dgm:cxn modelId="{7EDF5140-F895-4828-AE48-0A0F5697C60C}" type="presParOf" srcId="{27D49FC0-8FAD-4915-95E4-C5DFFA66175F}" destId="{21187A13-A54E-4B45-98F6-3CD28C538F96}" srcOrd="0" destOrd="0" presId="urn:microsoft.com/office/officeart/2005/8/layout/hierarchy1"/>
    <dgm:cxn modelId="{49365BF5-177B-4DB8-A143-A7D50FA3CA45}" type="presParOf" srcId="{27D49FC0-8FAD-4915-95E4-C5DFFA66175F}" destId="{0DBFEB9E-3EEE-446D-88E0-003E62BF1079}" srcOrd="1" destOrd="0" presId="urn:microsoft.com/office/officeart/2005/8/layout/hierarchy1"/>
    <dgm:cxn modelId="{2790963E-C6FA-4F38-85BA-0676A615041A}" type="presParOf" srcId="{6C0A22B5-5856-418C-9815-BA53A32D9076}" destId="{E9C76142-D183-46BB-BE11-9F5CF8E17979}" srcOrd="1" destOrd="0" presId="urn:microsoft.com/office/officeart/2005/8/layout/hierarchy1"/>
    <dgm:cxn modelId="{0AE0F05E-98A6-447A-8D8F-87572FD40430}" type="presParOf" srcId="{AE172FEE-C409-42F2-ABAD-33683220B983}" destId="{DF96EAA9-3E20-4094-9969-0EE9C765316A}" srcOrd="1" destOrd="0" presId="urn:microsoft.com/office/officeart/2005/8/layout/hierarchy1"/>
    <dgm:cxn modelId="{C90B9C61-2D3A-4E4A-89F4-7D2B0202EE04}" type="presParOf" srcId="{DF96EAA9-3E20-4094-9969-0EE9C765316A}" destId="{19D4ED92-FC22-4342-A097-E8DEB6F3B07A}" srcOrd="0" destOrd="0" presId="urn:microsoft.com/office/officeart/2005/8/layout/hierarchy1"/>
    <dgm:cxn modelId="{7A339908-F7A1-4F6D-95F0-9BBCDBB970F6}" type="presParOf" srcId="{19D4ED92-FC22-4342-A097-E8DEB6F3B07A}" destId="{A8FB4791-C3BE-47CB-A263-279C70424670}" srcOrd="0" destOrd="0" presId="urn:microsoft.com/office/officeart/2005/8/layout/hierarchy1"/>
    <dgm:cxn modelId="{3911E8FC-3A8B-4ED9-8917-F7FB0FFBE922}" type="presParOf" srcId="{19D4ED92-FC22-4342-A097-E8DEB6F3B07A}" destId="{23118B96-DC89-41E5-9D88-AA90A39FF4F5}" srcOrd="1" destOrd="0" presId="urn:microsoft.com/office/officeart/2005/8/layout/hierarchy1"/>
    <dgm:cxn modelId="{5400A3B4-B893-4766-BC0B-7B8B791CAE33}" type="presParOf" srcId="{DF96EAA9-3E20-4094-9969-0EE9C765316A}" destId="{F1955C93-2DFB-4072-A310-99F608F72E47}" srcOrd="1" destOrd="0" presId="urn:microsoft.com/office/officeart/2005/8/layout/hierarchy1"/>
    <dgm:cxn modelId="{3C1FA77A-66AC-4722-AEA0-D6C7EF04DB8B}" type="presParOf" srcId="{AE172FEE-C409-42F2-ABAD-33683220B983}" destId="{45A07D93-18A8-4400-A0C4-6E8F64CE36A4}" srcOrd="2" destOrd="0" presId="urn:microsoft.com/office/officeart/2005/8/layout/hierarchy1"/>
    <dgm:cxn modelId="{DE28F2F0-127C-4B46-B218-4E987A56C7FF}" type="presParOf" srcId="{45A07D93-18A8-4400-A0C4-6E8F64CE36A4}" destId="{E37DFB23-6357-450C-B348-60146B8F9C47}" srcOrd="0" destOrd="0" presId="urn:microsoft.com/office/officeart/2005/8/layout/hierarchy1"/>
    <dgm:cxn modelId="{F7D2C39D-DC53-4CE5-AF8F-B5AEA563D411}" type="presParOf" srcId="{E37DFB23-6357-450C-B348-60146B8F9C47}" destId="{433DCFF0-029C-4125-B0A5-A9E2F99511D2}" srcOrd="0" destOrd="0" presId="urn:microsoft.com/office/officeart/2005/8/layout/hierarchy1"/>
    <dgm:cxn modelId="{34F4E957-F689-45F1-96E7-6E7B96137195}" type="presParOf" srcId="{E37DFB23-6357-450C-B348-60146B8F9C47}" destId="{1E3F8D07-9456-4D3E-A5C7-CEEC6962336A}" srcOrd="1" destOrd="0" presId="urn:microsoft.com/office/officeart/2005/8/layout/hierarchy1"/>
    <dgm:cxn modelId="{32CE821B-D6CC-47B1-8A42-A9D01B6B91A9}" type="presParOf" srcId="{45A07D93-18A8-4400-A0C4-6E8F64CE36A4}" destId="{BAE3D576-15D1-4486-8EF0-15D8AD15CF60}" srcOrd="1" destOrd="0" presId="urn:microsoft.com/office/officeart/2005/8/layout/hierarchy1"/>
    <dgm:cxn modelId="{8D81BD9A-8BEB-489A-9ECF-8014F607340F}" type="presParOf" srcId="{AE172FEE-C409-42F2-ABAD-33683220B983}" destId="{C5285D45-6153-422A-8A85-A4780387B84A}" srcOrd="3" destOrd="0" presId="urn:microsoft.com/office/officeart/2005/8/layout/hierarchy1"/>
    <dgm:cxn modelId="{D5AA7A26-62A3-4C13-9A7E-CF2CE6F3A44C}" type="presParOf" srcId="{C5285D45-6153-422A-8A85-A4780387B84A}" destId="{1F482067-E8D7-430B-A82B-C44F19A18583}" srcOrd="0" destOrd="0" presId="urn:microsoft.com/office/officeart/2005/8/layout/hierarchy1"/>
    <dgm:cxn modelId="{93204049-735A-438D-9A8B-6A5505E28404}" type="presParOf" srcId="{1F482067-E8D7-430B-A82B-C44F19A18583}" destId="{61CC2A55-C543-4912-A595-232F8F0A608B}" srcOrd="0" destOrd="0" presId="urn:microsoft.com/office/officeart/2005/8/layout/hierarchy1"/>
    <dgm:cxn modelId="{2C317BA8-69E2-44D7-B738-0B054D1CDED2}" type="presParOf" srcId="{1F482067-E8D7-430B-A82B-C44F19A18583}" destId="{B409063B-BD9F-4D6E-A484-2CB84013FF9C}" srcOrd="1" destOrd="0" presId="urn:microsoft.com/office/officeart/2005/8/layout/hierarchy1"/>
    <dgm:cxn modelId="{5893B8C0-10F2-4EFE-B902-179B6FB0A940}" type="presParOf" srcId="{C5285D45-6153-422A-8A85-A4780387B84A}" destId="{46CF9DA8-BC77-4969-8D56-15B31E5D4D0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E31FEE-B7B4-4D17-9959-914D979E84C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F8556B3-44B2-4BFF-8763-C76E6B4CB29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Power of the Public</a:t>
          </a:r>
        </a:p>
      </dgm:t>
    </dgm:pt>
    <dgm:pt modelId="{B3C50FE0-BDBE-4D38-82E7-1C2AF55DA7D4}" type="parTrans" cxnId="{75595B6A-6AA7-436C-B490-3DE59F77FA3A}">
      <dgm:prSet/>
      <dgm:spPr/>
      <dgm:t>
        <a:bodyPr/>
        <a:lstStyle/>
        <a:p>
          <a:endParaRPr lang="en-US"/>
        </a:p>
      </dgm:t>
    </dgm:pt>
    <dgm:pt modelId="{90F421CE-9328-4D58-A602-640372ACCC27}" type="sibTrans" cxnId="{75595B6A-6AA7-436C-B490-3DE59F77FA3A}">
      <dgm:prSet/>
      <dgm:spPr/>
      <dgm:t>
        <a:bodyPr/>
        <a:lstStyle/>
        <a:p>
          <a:endParaRPr lang="en-US"/>
        </a:p>
      </dgm:t>
    </dgm:pt>
    <dgm:pt modelId="{AA23C7D6-6735-4BE9-9A68-D70F0C0F4A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Project Partners</a:t>
          </a:r>
        </a:p>
      </dgm:t>
    </dgm:pt>
    <dgm:pt modelId="{4FF96420-9ADB-4E41-81E4-13ED27B4422A}" type="parTrans" cxnId="{B718622B-FE7B-42CC-B00C-8E2C812EAE16}">
      <dgm:prSet/>
      <dgm:spPr/>
      <dgm:t>
        <a:bodyPr/>
        <a:lstStyle/>
        <a:p>
          <a:endParaRPr lang="en-US"/>
        </a:p>
      </dgm:t>
    </dgm:pt>
    <dgm:pt modelId="{6E65EBA8-38A5-4195-AEFF-D2FDCB98052D}" type="sibTrans" cxnId="{B718622B-FE7B-42CC-B00C-8E2C812EAE16}">
      <dgm:prSet/>
      <dgm:spPr/>
      <dgm:t>
        <a:bodyPr/>
        <a:lstStyle/>
        <a:p>
          <a:endParaRPr lang="en-US"/>
        </a:p>
      </dgm:t>
    </dgm:pt>
    <dgm:pt modelId="{E5B64D5E-64C3-424A-975D-8A7BF2147A8D}" type="pres">
      <dgm:prSet presAssocID="{0CE31FEE-B7B4-4D17-9959-914D979E84C8}" presName="root" presStyleCnt="0">
        <dgm:presLayoutVars>
          <dgm:dir/>
          <dgm:resizeHandles val="exact"/>
        </dgm:presLayoutVars>
      </dgm:prSet>
      <dgm:spPr/>
    </dgm:pt>
    <dgm:pt modelId="{8294F82D-BDD1-4882-B1F7-868A2EC2E93A}" type="pres">
      <dgm:prSet presAssocID="{5F8556B3-44B2-4BFF-8763-C76E6B4CB290}" presName="compNode" presStyleCnt="0"/>
      <dgm:spPr/>
    </dgm:pt>
    <dgm:pt modelId="{625470A0-44C2-466C-8070-F09F21AC6502}" type="pres">
      <dgm:prSet presAssocID="{5F8556B3-44B2-4BFF-8763-C76E6B4CB29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395E433D-F995-4A77-BE8F-4FE0DFD65075}" type="pres">
      <dgm:prSet presAssocID="{5F8556B3-44B2-4BFF-8763-C76E6B4CB290}" presName="spaceRect" presStyleCnt="0"/>
      <dgm:spPr/>
    </dgm:pt>
    <dgm:pt modelId="{72412DE8-52D5-4032-BEC9-21FDFFB8BAEA}" type="pres">
      <dgm:prSet presAssocID="{5F8556B3-44B2-4BFF-8763-C76E6B4CB290}" presName="textRect" presStyleLbl="revTx" presStyleIdx="0" presStyleCnt="2">
        <dgm:presLayoutVars>
          <dgm:chMax val="1"/>
          <dgm:chPref val="1"/>
        </dgm:presLayoutVars>
      </dgm:prSet>
      <dgm:spPr/>
    </dgm:pt>
    <dgm:pt modelId="{8F055E3D-63FA-4606-AFEA-80FA9D3735C7}" type="pres">
      <dgm:prSet presAssocID="{90F421CE-9328-4D58-A602-640372ACCC27}" presName="sibTrans" presStyleCnt="0"/>
      <dgm:spPr/>
    </dgm:pt>
    <dgm:pt modelId="{6CAFDE53-60EC-40DE-B32B-6B0F7314C894}" type="pres">
      <dgm:prSet presAssocID="{AA23C7D6-6735-4BE9-9A68-D70F0C0F4AE5}" presName="compNode" presStyleCnt="0"/>
      <dgm:spPr/>
    </dgm:pt>
    <dgm:pt modelId="{5C7DAA04-F8B6-49D6-A737-A24CEE3C3F40}" type="pres">
      <dgm:prSet presAssocID="{AA23C7D6-6735-4BE9-9A68-D70F0C0F4AE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02A43197-26CC-4604-827B-61DFA2AC37D0}" type="pres">
      <dgm:prSet presAssocID="{AA23C7D6-6735-4BE9-9A68-D70F0C0F4AE5}" presName="spaceRect" presStyleCnt="0"/>
      <dgm:spPr/>
    </dgm:pt>
    <dgm:pt modelId="{84EA424B-4276-4E8A-9224-A9F73B6AB6CD}" type="pres">
      <dgm:prSet presAssocID="{AA23C7D6-6735-4BE9-9A68-D70F0C0F4AE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B718622B-FE7B-42CC-B00C-8E2C812EAE16}" srcId="{0CE31FEE-B7B4-4D17-9959-914D979E84C8}" destId="{AA23C7D6-6735-4BE9-9A68-D70F0C0F4AE5}" srcOrd="1" destOrd="0" parTransId="{4FF96420-9ADB-4E41-81E4-13ED27B4422A}" sibTransId="{6E65EBA8-38A5-4195-AEFF-D2FDCB98052D}"/>
    <dgm:cxn modelId="{3E12D12E-2EC0-4BD3-B6FA-F3F2122C7F10}" type="presOf" srcId="{5F8556B3-44B2-4BFF-8763-C76E6B4CB290}" destId="{72412DE8-52D5-4032-BEC9-21FDFFB8BAEA}" srcOrd="0" destOrd="0" presId="urn:microsoft.com/office/officeart/2018/2/layout/IconLabelList"/>
    <dgm:cxn modelId="{75595B6A-6AA7-436C-B490-3DE59F77FA3A}" srcId="{0CE31FEE-B7B4-4D17-9959-914D979E84C8}" destId="{5F8556B3-44B2-4BFF-8763-C76E6B4CB290}" srcOrd="0" destOrd="0" parTransId="{B3C50FE0-BDBE-4D38-82E7-1C2AF55DA7D4}" sibTransId="{90F421CE-9328-4D58-A602-640372ACCC27}"/>
    <dgm:cxn modelId="{6E0BA5EC-02CF-43F5-94F4-0519EE820009}" type="presOf" srcId="{AA23C7D6-6735-4BE9-9A68-D70F0C0F4AE5}" destId="{84EA424B-4276-4E8A-9224-A9F73B6AB6CD}" srcOrd="0" destOrd="0" presId="urn:microsoft.com/office/officeart/2018/2/layout/IconLabelList"/>
    <dgm:cxn modelId="{51DF9CFB-83AA-4109-9F57-8F599A2540D4}" type="presOf" srcId="{0CE31FEE-B7B4-4D17-9959-914D979E84C8}" destId="{E5B64D5E-64C3-424A-975D-8A7BF2147A8D}" srcOrd="0" destOrd="0" presId="urn:microsoft.com/office/officeart/2018/2/layout/IconLabelList"/>
    <dgm:cxn modelId="{11DC169B-7110-4977-B156-75F92738BA61}" type="presParOf" srcId="{E5B64D5E-64C3-424A-975D-8A7BF2147A8D}" destId="{8294F82D-BDD1-4882-B1F7-868A2EC2E93A}" srcOrd="0" destOrd="0" presId="urn:microsoft.com/office/officeart/2018/2/layout/IconLabelList"/>
    <dgm:cxn modelId="{80DFB108-5C8A-43AD-A417-634BDB760A50}" type="presParOf" srcId="{8294F82D-BDD1-4882-B1F7-868A2EC2E93A}" destId="{625470A0-44C2-466C-8070-F09F21AC6502}" srcOrd="0" destOrd="0" presId="urn:microsoft.com/office/officeart/2018/2/layout/IconLabelList"/>
    <dgm:cxn modelId="{02E7FAE3-0A4F-4E4B-B164-B8BD57295526}" type="presParOf" srcId="{8294F82D-BDD1-4882-B1F7-868A2EC2E93A}" destId="{395E433D-F995-4A77-BE8F-4FE0DFD65075}" srcOrd="1" destOrd="0" presId="urn:microsoft.com/office/officeart/2018/2/layout/IconLabelList"/>
    <dgm:cxn modelId="{66CB0441-00A4-4530-B01A-F87EC114D9F0}" type="presParOf" srcId="{8294F82D-BDD1-4882-B1F7-868A2EC2E93A}" destId="{72412DE8-52D5-4032-BEC9-21FDFFB8BAEA}" srcOrd="2" destOrd="0" presId="urn:microsoft.com/office/officeart/2018/2/layout/IconLabelList"/>
    <dgm:cxn modelId="{8BE934C7-9F0A-4C68-BC94-C97189E8B394}" type="presParOf" srcId="{E5B64D5E-64C3-424A-975D-8A7BF2147A8D}" destId="{8F055E3D-63FA-4606-AFEA-80FA9D3735C7}" srcOrd="1" destOrd="0" presId="urn:microsoft.com/office/officeart/2018/2/layout/IconLabelList"/>
    <dgm:cxn modelId="{E09AF0F1-4B11-4129-8AFF-9D2AB98B0EEB}" type="presParOf" srcId="{E5B64D5E-64C3-424A-975D-8A7BF2147A8D}" destId="{6CAFDE53-60EC-40DE-B32B-6B0F7314C894}" srcOrd="2" destOrd="0" presId="urn:microsoft.com/office/officeart/2018/2/layout/IconLabelList"/>
    <dgm:cxn modelId="{F24445F1-30A4-49EA-BBDB-0E582B6C1552}" type="presParOf" srcId="{6CAFDE53-60EC-40DE-B32B-6B0F7314C894}" destId="{5C7DAA04-F8B6-49D6-A737-A24CEE3C3F40}" srcOrd="0" destOrd="0" presId="urn:microsoft.com/office/officeart/2018/2/layout/IconLabelList"/>
    <dgm:cxn modelId="{34B770A1-F482-42ED-AA01-E85B1646C503}" type="presParOf" srcId="{6CAFDE53-60EC-40DE-B32B-6B0F7314C894}" destId="{02A43197-26CC-4604-827B-61DFA2AC37D0}" srcOrd="1" destOrd="0" presId="urn:microsoft.com/office/officeart/2018/2/layout/IconLabelList"/>
    <dgm:cxn modelId="{7094F5C0-8B77-400C-B1E0-729D2D82C6C9}" type="presParOf" srcId="{6CAFDE53-60EC-40DE-B32B-6B0F7314C894}" destId="{84EA424B-4276-4E8A-9224-A9F73B6AB6C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2D5C4-EFA8-45D9-84B8-C7C45E544745}">
      <dsp:nvSpPr>
        <dsp:cNvPr id="0" name=""/>
        <dsp:cNvSpPr/>
      </dsp:nvSpPr>
      <dsp:spPr>
        <a:xfrm>
          <a:off x="1385432" y="1223265"/>
          <a:ext cx="91440" cy="5600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009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645A3-D4DC-4191-85A4-D025885170D9}">
      <dsp:nvSpPr>
        <dsp:cNvPr id="0" name=""/>
        <dsp:cNvSpPr/>
      </dsp:nvSpPr>
      <dsp:spPr>
        <a:xfrm>
          <a:off x="468246" y="373"/>
          <a:ext cx="1925813" cy="12228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1F8F3-C0AA-4B9E-B251-52BD19371605}">
      <dsp:nvSpPr>
        <dsp:cNvPr id="0" name=""/>
        <dsp:cNvSpPr/>
      </dsp:nvSpPr>
      <dsp:spPr>
        <a:xfrm>
          <a:off x="682225" y="203653"/>
          <a:ext cx="1925813" cy="12228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Letters to City and School District stating the unsafe intersection</a:t>
          </a:r>
        </a:p>
      </dsp:txBody>
      <dsp:txXfrm>
        <a:off x="718042" y="239470"/>
        <a:ext cx="1854179" cy="1151257"/>
      </dsp:txXfrm>
    </dsp:sp>
    <dsp:sp modelId="{EA7939B2-2604-4E15-A42F-D3A1C789994A}">
      <dsp:nvSpPr>
        <dsp:cNvPr id="0" name=""/>
        <dsp:cNvSpPr/>
      </dsp:nvSpPr>
      <dsp:spPr>
        <a:xfrm>
          <a:off x="468246" y="1783356"/>
          <a:ext cx="1925813" cy="12228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06A37-1430-44B3-953A-561211CDC023}">
      <dsp:nvSpPr>
        <dsp:cNvPr id="0" name=""/>
        <dsp:cNvSpPr/>
      </dsp:nvSpPr>
      <dsp:spPr>
        <a:xfrm>
          <a:off x="682225" y="1986636"/>
          <a:ext cx="1925813" cy="12228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46 Accidents and 1 Fatality between 2008-2021</a:t>
          </a:r>
        </a:p>
      </dsp:txBody>
      <dsp:txXfrm>
        <a:off x="718042" y="2022453"/>
        <a:ext cx="1854179" cy="1151257"/>
      </dsp:txXfrm>
    </dsp:sp>
    <dsp:sp modelId="{1010B62D-79FD-42EF-B514-3D192DB100C0}">
      <dsp:nvSpPr>
        <dsp:cNvPr id="0" name=""/>
        <dsp:cNvSpPr/>
      </dsp:nvSpPr>
      <dsp:spPr>
        <a:xfrm>
          <a:off x="2822018" y="373"/>
          <a:ext cx="1925813" cy="12228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8A97FD-1434-4B5E-B854-9BF73BA25613}">
      <dsp:nvSpPr>
        <dsp:cNvPr id="0" name=""/>
        <dsp:cNvSpPr/>
      </dsp:nvSpPr>
      <dsp:spPr>
        <a:xfrm>
          <a:off x="3035997" y="203653"/>
          <a:ext cx="1925813" cy="12228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Angle of intersection restricted visibility</a:t>
          </a:r>
        </a:p>
      </dsp:txBody>
      <dsp:txXfrm>
        <a:off x="3071814" y="239470"/>
        <a:ext cx="1854179" cy="1151257"/>
      </dsp:txXfrm>
    </dsp:sp>
    <dsp:sp modelId="{FBB0A025-4332-4874-A707-811FD171542F}">
      <dsp:nvSpPr>
        <dsp:cNvPr id="0" name=""/>
        <dsp:cNvSpPr/>
      </dsp:nvSpPr>
      <dsp:spPr>
        <a:xfrm>
          <a:off x="5175790" y="373"/>
          <a:ext cx="1925813" cy="12228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9C49C8-41CF-4D09-B034-5670E0794042}">
      <dsp:nvSpPr>
        <dsp:cNvPr id="0" name=""/>
        <dsp:cNvSpPr/>
      </dsp:nvSpPr>
      <dsp:spPr>
        <a:xfrm>
          <a:off x="5389770" y="203653"/>
          <a:ext cx="1925813" cy="12228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Railroad Crossing</a:t>
          </a:r>
        </a:p>
      </dsp:txBody>
      <dsp:txXfrm>
        <a:off x="5425587" y="239470"/>
        <a:ext cx="1854179" cy="11512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3E4F8-B6FC-4E90-8F10-B092A4DC4142}">
      <dsp:nvSpPr>
        <dsp:cNvPr id="0" name=""/>
        <dsp:cNvSpPr/>
      </dsp:nvSpPr>
      <dsp:spPr>
        <a:xfrm>
          <a:off x="0" y="707318"/>
          <a:ext cx="7886700" cy="2538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70764" rIns="61209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The Project Management Team included 22  Members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Representatives from the Iowa Department of Transportation/ CN Railroad/Storm Lake Community School District/ City of Storm Lake/ Buena Vista County Engineer/Simmering-Cory</a:t>
          </a:r>
        </a:p>
      </dsp:txBody>
      <dsp:txXfrm>
        <a:off x="0" y="707318"/>
        <a:ext cx="7886700" cy="2538900"/>
      </dsp:txXfrm>
    </dsp:sp>
    <dsp:sp modelId="{D206FAD4-44F0-44C9-8468-39D43B49477E}">
      <dsp:nvSpPr>
        <dsp:cNvPr id="0" name=""/>
        <dsp:cNvSpPr/>
      </dsp:nvSpPr>
      <dsp:spPr>
        <a:xfrm>
          <a:off x="394335" y="515438"/>
          <a:ext cx="5520690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Project kick-off meeting April 16, 2020	</a:t>
          </a:r>
        </a:p>
      </dsp:txBody>
      <dsp:txXfrm>
        <a:off x="413069" y="534172"/>
        <a:ext cx="5483222" cy="346292"/>
      </dsp:txXfrm>
    </dsp:sp>
    <dsp:sp modelId="{C13CF0C2-22D1-4E77-BCE1-7B8261D4856C}">
      <dsp:nvSpPr>
        <dsp:cNvPr id="0" name=""/>
        <dsp:cNvSpPr/>
      </dsp:nvSpPr>
      <dsp:spPr>
        <a:xfrm>
          <a:off x="0" y="3508299"/>
          <a:ext cx="78867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1F074-9AB0-4D21-A4CD-21AE5FC56FC3}">
      <dsp:nvSpPr>
        <dsp:cNvPr id="0" name=""/>
        <dsp:cNvSpPr/>
      </dsp:nvSpPr>
      <dsp:spPr>
        <a:xfrm>
          <a:off x="394335" y="3316419"/>
          <a:ext cx="5520690" cy="383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The Project Team met 14 times From April 2020 through October  2021</a:t>
          </a:r>
        </a:p>
      </dsp:txBody>
      <dsp:txXfrm>
        <a:off x="413069" y="3335153"/>
        <a:ext cx="5483222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187A13-A54E-4B45-98F6-3CD28C538F96}">
      <dsp:nvSpPr>
        <dsp:cNvPr id="0" name=""/>
        <dsp:cNvSpPr/>
      </dsp:nvSpPr>
      <dsp:spPr>
        <a:xfrm>
          <a:off x="2310" y="1564807"/>
          <a:ext cx="1649737" cy="1047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DBFEB9E-3EEE-446D-88E0-003E62BF1079}">
      <dsp:nvSpPr>
        <dsp:cNvPr id="0" name=""/>
        <dsp:cNvSpPr/>
      </dsp:nvSpPr>
      <dsp:spPr>
        <a:xfrm>
          <a:off x="185614" y="1738946"/>
          <a:ext cx="1649737" cy="10475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Iowa Department of Transportation $1,457,805</a:t>
          </a:r>
        </a:p>
      </dsp:txBody>
      <dsp:txXfrm>
        <a:off x="216297" y="1769629"/>
        <a:ext cx="1588371" cy="986217"/>
      </dsp:txXfrm>
    </dsp:sp>
    <dsp:sp modelId="{A8FB4791-C3BE-47CB-A263-279C70424670}">
      <dsp:nvSpPr>
        <dsp:cNvPr id="0" name=""/>
        <dsp:cNvSpPr/>
      </dsp:nvSpPr>
      <dsp:spPr>
        <a:xfrm>
          <a:off x="2018656" y="1564807"/>
          <a:ext cx="1649737" cy="1047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3118B96-DC89-41E5-9D88-AA90A39FF4F5}">
      <dsp:nvSpPr>
        <dsp:cNvPr id="0" name=""/>
        <dsp:cNvSpPr/>
      </dsp:nvSpPr>
      <dsp:spPr>
        <a:xfrm>
          <a:off x="2201960" y="1738946"/>
          <a:ext cx="1649737" cy="10475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Storm Lake Community School District $1,911,669</a:t>
          </a:r>
        </a:p>
      </dsp:txBody>
      <dsp:txXfrm>
        <a:off x="2232643" y="1769629"/>
        <a:ext cx="1588371" cy="986217"/>
      </dsp:txXfrm>
    </dsp:sp>
    <dsp:sp modelId="{433DCFF0-029C-4125-B0A5-A9E2F99511D2}">
      <dsp:nvSpPr>
        <dsp:cNvPr id="0" name=""/>
        <dsp:cNvSpPr/>
      </dsp:nvSpPr>
      <dsp:spPr>
        <a:xfrm>
          <a:off x="4035002" y="1564807"/>
          <a:ext cx="1649737" cy="1047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E3F8D07-9456-4D3E-A5C7-CEEC6962336A}">
      <dsp:nvSpPr>
        <dsp:cNvPr id="0" name=""/>
        <dsp:cNvSpPr/>
      </dsp:nvSpPr>
      <dsp:spPr>
        <a:xfrm>
          <a:off x="4218306" y="1738946"/>
          <a:ext cx="1649737" cy="10475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City of Storm Lake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$1,810,483</a:t>
          </a:r>
        </a:p>
      </dsp:txBody>
      <dsp:txXfrm>
        <a:off x="4248989" y="1769629"/>
        <a:ext cx="1588371" cy="986217"/>
      </dsp:txXfrm>
    </dsp:sp>
    <dsp:sp modelId="{61CC2A55-C543-4912-A595-232F8F0A608B}">
      <dsp:nvSpPr>
        <dsp:cNvPr id="0" name=""/>
        <dsp:cNvSpPr/>
      </dsp:nvSpPr>
      <dsp:spPr>
        <a:xfrm>
          <a:off x="6051347" y="1564807"/>
          <a:ext cx="1649737" cy="1047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409063B-BD9F-4D6E-A484-2CB84013FF9C}">
      <dsp:nvSpPr>
        <dsp:cNvPr id="0" name=""/>
        <dsp:cNvSpPr/>
      </dsp:nvSpPr>
      <dsp:spPr>
        <a:xfrm>
          <a:off x="6234652" y="1738946"/>
          <a:ext cx="1649737" cy="10475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CN Railroad </a:t>
          </a:r>
        </a:p>
      </dsp:txBody>
      <dsp:txXfrm>
        <a:off x="6265335" y="1769629"/>
        <a:ext cx="1588371" cy="9862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470A0-44C2-466C-8070-F09F21AC6502}">
      <dsp:nvSpPr>
        <dsp:cNvPr id="0" name=""/>
        <dsp:cNvSpPr/>
      </dsp:nvSpPr>
      <dsp:spPr>
        <a:xfrm>
          <a:off x="1009209" y="252128"/>
          <a:ext cx="1625062" cy="1625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12DE8-52D5-4032-BEC9-21FDFFB8BAEA}">
      <dsp:nvSpPr>
        <dsp:cNvPr id="0" name=""/>
        <dsp:cNvSpPr/>
      </dsp:nvSpPr>
      <dsp:spPr>
        <a:xfrm>
          <a:off x="16115" y="2291375"/>
          <a:ext cx="361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Power of the Public</a:t>
          </a:r>
        </a:p>
      </dsp:txBody>
      <dsp:txXfrm>
        <a:off x="16115" y="2291375"/>
        <a:ext cx="3611250" cy="720000"/>
      </dsp:txXfrm>
    </dsp:sp>
    <dsp:sp modelId="{5C7DAA04-F8B6-49D6-A737-A24CEE3C3F40}">
      <dsp:nvSpPr>
        <dsp:cNvPr id="0" name=""/>
        <dsp:cNvSpPr/>
      </dsp:nvSpPr>
      <dsp:spPr>
        <a:xfrm>
          <a:off x="5252428" y="252128"/>
          <a:ext cx="1625062" cy="1625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A424B-4276-4E8A-9224-A9F73B6AB6CD}">
      <dsp:nvSpPr>
        <dsp:cNvPr id="0" name=""/>
        <dsp:cNvSpPr/>
      </dsp:nvSpPr>
      <dsp:spPr>
        <a:xfrm>
          <a:off x="4259334" y="2291375"/>
          <a:ext cx="361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Project Partners</a:t>
          </a:r>
        </a:p>
      </dsp:txBody>
      <dsp:txXfrm>
        <a:off x="4259334" y="2291375"/>
        <a:ext cx="361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57E2-C441-43AA-BEC8-A7E7DC728C5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A78E-B4BA-4431-838F-F6CB8C62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20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57E2-C441-43AA-BEC8-A7E7DC728C5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A78E-B4BA-4431-838F-F6CB8C62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43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57E2-C441-43AA-BEC8-A7E7DC728C5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A78E-B4BA-4431-838F-F6CB8C62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54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57E2-C441-43AA-BEC8-A7E7DC728C5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A78E-B4BA-4431-838F-F6CB8C62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6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57E2-C441-43AA-BEC8-A7E7DC728C5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A78E-B4BA-4431-838F-F6CB8C62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43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57E2-C441-43AA-BEC8-A7E7DC728C5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A78E-B4BA-4431-838F-F6CB8C62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41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57E2-C441-43AA-BEC8-A7E7DC728C5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A78E-B4BA-4431-838F-F6CB8C62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0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57E2-C441-43AA-BEC8-A7E7DC728C5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A78E-B4BA-4431-838F-F6CB8C62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7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57E2-C441-43AA-BEC8-A7E7DC728C5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A78E-B4BA-4431-838F-F6CB8C62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8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57E2-C441-43AA-BEC8-A7E7DC728C5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A78E-B4BA-4431-838F-F6CB8C62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50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57E2-C441-43AA-BEC8-A7E7DC728C5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DA78E-B4BA-4431-838F-F6CB8C62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9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F457E2-C441-43AA-BEC8-A7E7DC728C5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9DA78E-B4BA-4431-838F-F6CB8C62B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6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Navratil@stormlake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91743" y="-15978"/>
            <a:ext cx="5360514" cy="5876916"/>
            <a:chOff x="329184" y="-99107"/>
            <a:chExt cx="524256" cy="587691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1055718"/>
            <a:ext cx="8249304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A47963-1581-6E16-59C4-EC8B0B930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84683"/>
            <a:ext cx="6858000" cy="2551829"/>
          </a:xfrm>
        </p:spPr>
        <p:txBody>
          <a:bodyPr anchor="ctr">
            <a:normAutofit/>
          </a:bodyPr>
          <a:lstStyle/>
          <a:p>
            <a:r>
              <a:rPr lang="en-US" sz="5700" dirty="0"/>
              <a:t>Highway 7 &amp; 110 Intersection Upgrade Project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AC6BB-AC5D-D978-CEA9-3A8FCD329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160469"/>
            <a:ext cx="6858000" cy="1182135"/>
          </a:xfrm>
        </p:spPr>
        <p:txBody>
          <a:bodyPr anchor="ctr">
            <a:normAutofit/>
          </a:bodyPr>
          <a:lstStyle/>
          <a:p>
            <a:r>
              <a:rPr lang="en-US" dirty="0"/>
              <a:t>Storm Lake, Iowa</a:t>
            </a:r>
          </a:p>
        </p:txBody>
      </p:sp>
    </p:spTree>
    <p:extLst>
      <p:ext uri="{BB962C8B-B14F-4D97-AF65-F5344CB8AC3E}">
        <p14:creationId xmlns:p14="http://schemas.microsoft.com/office/powerpoint/2010/main" val="39543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9357D-813A-9F09-87F0-E725A974A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49E18-0131-7281-87F2-1EB778F2D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58166"/>
            <a:ext cx="7886700" cy="1011049"/>
          </a:xfrm>
        </p:spPr>
        <p:txBody>
          <a:bodyPr>
            <a:normAutofit/>
          </a:bodyPr>
          <a:lstStyle/>
          <a:p>
            <a:pPr algn="ctr"/>
            <a:r>
              <a:rPr lang="en-US" sz="4050" dirty="0">
                <a:solidFill>
                  <a:srgbClr val="FFFFFF"/>
                </a:solidFill>
              </a:rPr>
              <a:t>Project Photos</a:t>
            </a:r>
          </a:p>
        </p:txBody>
      </p:sp>
      <p:pic>
        <p:nvPicPr>
          <p:cNvPr id="5" name="Content Placeholder 4" descr="An aerial view of a crossroad&#10;&#10;AI-generated content may be incorrect.">
            <a:extLst>
              <a:ext uri="{FF2B5EF4-FFF2-40B4-BE49-F238E27FC236}">
                <a16:creationId xmlns:a16="http://schemas.microsoft.com/office/drawing/2014/main" id="{A7A7772C-FC97-00B4-4540-10143671B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630002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85FB1-0865-2B6C-4DA0-568306A8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2147"/>
            <a:ext cx="7886700" cy="753446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Project Takeaways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25B8E9-5F66-8F01-4F3B-3B587204BC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8851756"/>
              </p:ext>
            </p:extLst>
          </p:nvPr>
        </p:nvGraphicFramePr>
        <p:xfrm>
          <a:off x="628650" y="2207933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0488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8AF01-361B-E393-C165-72A7107F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pPr algn="ctr"/>
            <a:r>
              <a:rPr lang="en-US" sz="4700" dirty="0"/>
              <a:t>Thank You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5F40F-A03F-D769-2035-5F237F0D4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100"/>
              <a:t>Thank you for the support to move this project forward </a:t>
            </a:r>
          </a:p>
          <a:p>
            <a:endParaRPr lang="en-US" sz="2100"/>
          </a:p>
          <a:p>
            <a:pPr marL="342900" lvl="1" indent="0">
              <a:buNone/>
            </a:pPr>
            <a:endParaRPr lang="en-US" sz="2100"/>
          </a:p>
          <a:p>
            <a:pPr marL="0" indent="0">
              <a:buNone/>
            </a:pPr>
            <a:endParaRPr lang="en-US" sz="2100"/>
          </a:p>
          <a:p>
            <a:endParaRPr lang="en-US" sz="2100"/>
          </a:p>
          <a:p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2495066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D1D02-9C51-7BB1-4AEB-1D2249A76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2100" dirty="0"/>
          </a:p>
          <a:p>
            <a:pPr marL="0" indent="0" algn="ctr">
              <a:buNone/>
            </a:pPr>
            <a:r>
              <a:rPr lang="en-US" sz="2100" dirty="0"/>
              <a:t>Keri Navratil</a:t>
            </a:r>
          </a:p>
          <a:p>
            <a:pPr marL="0" indent="0" algn="ctr">
              <a:buNone/>
            </a:pPr>
            <a:r>
              <a:rPr lang="en-US" sz="2100" dirty="0"/>
              <a:t>City Manager Storm Lake</a:t>
            </a:r>
          </a:p>
          <a:p>
            <a:pPr marL="0" indent="0" algn="ctr">
              <a:buNone/>
            </a:pPr>
            <a:r>
              <a:rPr lang="en-US" sz="2100" dirty="0">
                <a:hlinkClick r:id="rId2"/>
              </a:rPr>
              <a:t>Navratil@stormlake.org</a:t>
            </a:r>
            <a:endParaRPr lang="en-US" sz="2100" dirty="0"/>
          </a:p>
          <a:p>
            <a:pPr marL="0" indent="0" algn="ctr">
              <a:buNone/>
            </a:pPr>
            <a:r>
              <a:rPr lang="en-US" sz="2100" dirty="0"/>
              <a:t>712-732-8000</a:t>
            </a:r>
          </a:p>
        </p:txBody>
      </p:sp>
    </p:spTree>
    <p:extLst>
      <p:ext uri="{BB962C8B-B14F-4D97-AF65-F5344CB8AC3E}">
        <p14:creationId xmlns:p14="http://schemas.microsoft.com/office/powerpoint/2010/main" val="1937150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B88FAC-A781-AA70-A3DF-4C979A61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10" y="1019175"/>
            <a:ext cx="3182692" cy="44737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50" dirty="0"/>
          </a:p>
          <a:p>
            <a:pPr marL="0" indent="0">
              <a:buNone/>
            </a:pPr>
            <a:endParaRPr lang="en-US" sz="1650" dirty="0"/>
          </a:p>
          <a:p>
            <a:pPr marL="0" indent="0">
              <a:buNone/>
            </a:pPr>
            <a:r>
              <a:rPr lang="en-US" dirty="0"/>
              <a:t>Thank you Iowa Department of Transportation Commission for making this project come to fruition.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FA34B9-9C3D-D853-AFC4-186A20CC3E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09" r="4425" b="-1"/>
          <a:stretch/>
        </p:blipFill>
        <p:spPr>
          <a:xfrm>
            <a:off x="3983777" y="857257"/>
            <a:ext cx="5159081" cy="51434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8818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4D06-2DC9-729B-19D7-FFFAD134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101277"/>
            <a:ext cx="3276452" cy="1467631"/>
          </a:xfrm>
        </p:spPr>
        <p:txBody>
          <a:bodyPr anchor="b">
            <a:normAutofit/>
          </a:bodyPr>
          <a:lstStyle/>
          <a:p>
            <a:pPr algn="ctr"/>
            <a:r>
              <a:rPr lang="en-US" sz="4050" dirty="0"/>
              <a:t>Storm Lake Growth 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DB7622-ECC3-7D01-2324-6A5701C3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3011924"/>
            <a:ext cx="3182692" cy="2817376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Elementary School was over capacity </a:t>
            </a:r>
          </a:p>
          <a:p>
            <a:endParaRPr lang="en-US" sz="1800" dirty="0"/>
          </a:p>
          <a:p>
            <a:r>
              <a:rPr lang="en-US" sz="1800" dirty="0"/>
              <a:t>September 2017 Storm Lake Community School District narrowed locations to final three site locations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May 2018 final location was disclosed to the public </a:t>
            </a:r>
          </a:p>
          <a:p>
            <a:endParaRPr lang="en-US" sz="1425" dirty="0"/>
          </a:p>
          <a:p>
            <a:endParaRPr lang="en-US" sz="142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DC7C5-13A2-720A-945F-84E64D8799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17" r="17562"/>
          <a:stretch/>
        </p:blipFill>
        <p:spPr>
          <a:xfrm>
            <a:off x="3983777" y="857257"/>
            <a:ext cx="5159081" cy="51434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6393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F46543-D95A-F7C3-A36B-BF9D7997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23" y="809898"/>
            <a:ext cx="7629757" cy="1554480"/>
          </a:xfrm>
        </p:spPr>
        <p:txBody>
          <a:bodyPr anchor="ctr">
            <a:normAutofit/>
          </a:bodyPr>
          <a:lstStyle/>
          <a:p>
            <a:pPr algn="ctr"/>
            <a:r>
              <a:rPr lang="en-US" sz="4200" dirty="0"/>
              <a:t>Public Safety Concerns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9EB08E92-158B-1909-A6B2-9AB9C1A933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5326239"/>
              </p:ext>
            </p:extLst>
          </p:nvPr>
        </p:nvGraphicFramePr>
        <p:xfrm>
          <a:off x="678451" y="3017519"/>
          <a:ext cx="778383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7042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622929FA-CBC9-B994-D397-982D91D9C4C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271" r="5728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FECD8-1ECF-B9EB-DB6A-0E9CEB179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Project Management Team</a:t>
            </a:r>
          </a:p>
        </p:txBody>
      </p:sp>
      <p:graphicFrame>
        <p:nvGraphicFramePr>
          <p:cNvPr id="37" name="Content Placeholder 2">
            <a:extLst>
              <a:ext uri="{FF2B5EF4-FFF2-40B4-BE49-F238E27FC236}">
                <a16:creationId xmlns:a16="http://schemas.microsoft.com/office/drawing/2014/main" id="{09ADD0B6-7BF8-E052-47AB-03780C7FCB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581123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9392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8E55C6-6234-F77D-43B4-BDA27159DAA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9188" r="22145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84C75-F827-85DC-597A-B5FBA6097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Project Partners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38B65CA-F2D8-E2EC-ED56-9022FAC546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125302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8679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B802B-6E6C-A060-26F1-34A9FC7AA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/>
          </a:bodyPr>
          <a:lstStyle/>
          <a:p>
            <a:pPr algn="ctr"/>
            <a:r>
              <a:rPr lang="en-US" sz="4700" dirty="0"/>
              <a:t>Project Challenges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324B-054C-1137-941E-71981CDA6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245" y="2599509"/>
            <a:ext cx="7607751" cy="3435531"/>
          </a:xfrm>
        </p:spPr>
        <p:txBody>
          <a:bodyPr anchor="ctr">
            <a:normAutofit/>
          </a:bodyPr>
          <a:lstStyle/>
          <a:p>
            <a:r>
              <a:rPr lang="en-US" sz="2100"/>
              <a:t>New School Superintendent hired in 2018</a:t>
            </a:r>
          </a:p>
          <a:p>
            <a:endParaRPr lang="en-US" sz="2100"/>
          </a:p>
          <a:p>
            <a:r>
              <a:rPr lang="en-US" sz="2100"/>
              <a:t>Post Covid Supply Chain Constraints</a:t>
            </a:r>
          </a:p>
          <a:p>
            <a:endParaRPr lang="en-US" sz="2100"/>
          </a:p>
          <a:p>
            <a:r>
              <a:rPr lang="en-US" sz="2100"/>
              <a:t>Original Project Team Members differed from design to construction</a:t>
            </a:r>
          </a:p>
          <a:p>
            <a:pPr lvl="1"/>
            <a:r>
              <a:rPr lang="en-US" sz="2100"/>
              <a:t>Retirements </a:t>
            </a:r>
          </a:p>
          <a:p>
            <a:pPr lvl="1"/>
            <a:r>
              <a:rPr lang="en-US" sz="2100"/>
              <a:t>Employee transitions</a:t>
            </a:r>
          </a:p>
        </p:txBody>
      </p:sp>
    </p:spTree>
    <p:extLst>
      <p:ext uri="{BB962C8B-B14F-4D97-AF65-F5344CB8AC3E}">
        <p14:creationId xmlns:p14="http://schemas.microsoft.com/office/powerpoint/2010/main" val="3578870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EC5B7-B82B-5C62-ECCC-FBB75EEF9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FB33D-D1F3-D11E-037A-3D6D874A9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58166"/>
            <a:ext cx="7886700" cy="1011049"/>
          </a:xfrm>
        </p:spPr>
        <p:txBody>
          <a:bodyPr>
            <a:normAutofit/>
          </a:bodyPr>
          <a:lstStyle/>
          <a:p>
            <a:pPr algn="ctr"/>
            <a:r>
              <a:rPr lang="en-US" sz="4050" dirty="0">
                <a:solidFill>
                  <a:srgbClr val="FFFFFF"/>
                </a:solidFill>
              </a:rPr>
              <a:t>Project Photos</a:t>
            </a:r>
          </a:p>
        </p:txBody>
      </p:sp>
      <p:pic>
        <p:nvPicPr>
          <p:cNvPr id="10" name="Content Placeholder 6" descr="An aerial view of a road&#10;&#10;AI-generated content may be incorrect.">
            <a:extLst>
              <a:ext uri="{FF2B5EF4-FFF2-40B4-BE49-F238E27FC236}">
                <a16:creationId xmlns:a16="http://schemas.microsoft.com/office/drawing/2014/main" id="{39372E09-7384-0975-D6F7-B4773D968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028700"/>
            <a:ext cx="3886200" cy="4781549"/>
          </a:xfrm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EB2B46C2-A76E-C255-A024-1C24F8C38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49" y="1028699"/>
            <a:ext cx="4143375" cy="47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0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5C0A7-C9E6-3C84-5F49-FA52FF381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A681A-BA34-CC4C-C4C7-26DDC100D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58166"/>
            <a:ext cx="7886700" cy="1011049"/>
          </a:xfrm>
        </p:spPr>
        <p:txBody>
          <a:bodyPr>
            <a:normAutofit/>
          </a:bodyPr>
          <a:lstStyle/>
          <a:p>
            <a:pPr algn="ctr"/>
            <a:r>
              <a:rPr lang="en-US" sz="4050" dirty="0">
                <a:solidFill>
                  <a:srgbClr val="FFFFFF"/>
                </a:solidFill>
              </a:rPr>
              <a:t>Project Photos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ED492124-D870-46D9-0337-7690024A3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0" y="657224"/>
            <a:ext cx="3886200" cy="5343525"/>
          </a:xfrm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2E1E6435-996D-A81C-F350-EEFDB07C2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9150" y="657224"/>
            <a:ext cx="38862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76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683</TotalTime>
  <Words>228</Words>
  <Application>Microsoft Office PowerPoint</Application>
  <PresentationFormat>On-screen Show (4:3)</PresentationFormat>
  <Paragraphs>51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Highway 7 &amp; 110 Intersection Upgrade Project </vt:lpstr>
      <vt:lpstr>PowerPoint Presentation</vt:lpstr>
      <vt:lpstr>Storm Lake Growth </vt:lpstr>
      <vt:lpstr>Public Safety Concerns </vt:lpstr>
      <vt:lpstr>Project Management Team</vt:lpstr>
      <vt:lpstr>Project Partners</vt:lpstr>
      <vt:lpstr>Project Challenges</vt:lpstr>
      <vt:lpstr>Project Photos</vt:lpstr>
      <vt:lpstr>Project Photos</vt:lpstr>
      <vt:lpstr>Project Photos</vt:lpstr>
      <vt:lpstr>Project Takeaways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Keri Navratil</dc:creator>
  <cp:lastModifiedBy>Chambers, Matthew</cp:lastModifiedBy>
  <cp:revision>17</cp:revision>
  <dcterms:created xsi:type="dcterms:W3CDTF">2025-03-19T16:02:54Z</dcterms:created>
  <dcterms:modified xsi:type="dcterms:W3CDTF">2025-04-02T14:58:42Z</dcterms:modified>
</cp:coreProperties>
</file>