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7" r:id="rId6"/>
    <p:sldId id="288" r:id="rId7"/>
    <p:sldId id="284" r:id="rId8"/>
    <p:sldId id="313" r:id="rId9"/>
    <p:sldId id="314" r:id="rId10"/>
    <p:sldId id="303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F3B27-A4E3-4E71-AE14-52689436A2AE}" v="58" dt="2024-01-31T21:29:36.09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8" autoAdjust="0"/>
    <p:restoredTop sz="94717" autoAdjust="0"/>
  </p:normalViewPr>
  <p:slideViewPr>
    <p:cSldViewPr snapToGrid="0">
      <p:cViewPr varScale="1">
        <p:scale>
          <a:sx n="94" d="100"/>
          <a:sy n="94" d="100"/>
        </p:scale>
        <p:origin x="94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en, Christina" userId="41acc177-0029-41f9-a2e3-2fc773ae7736" providerId="ADAL" clId="{AA3F3B27-A4E3-4E71-AE14-52689436A2AE}"/>
    <pc:docChg chg="undo custSel modSld modMainMaster modNotesMaster">
      <pc:chgData name="Andersen, Christina" userId="41acc177-0029-41f9-a2e3-2fc773ae7736" providerId="ADAL" clId="{AA3F3B27-A4E3-4E71-AE14-52689436A2AE}" dt="2024-02-01T01:46:08.118" v="449" actId="14100"/>
      <pc:docMkLst>
        <pc:docMk/>
      </pc:docMkLst>
      <pc:sldChg chg="modSp mod">
        <pc:chgData name="Andersen, Christina" userId="41acc177-0029-41f9-a2e3-2fc773ae7736" providerId="ADAL" clId="{AA3F3B27-A4E3-4E71-AE14-52689436A2AE}" dt="2024-01-31T20:51:28.632" v="53" actId="14826"/>
        <pc:sldMkLst>
          <pc:docMk/>
          <pc:sldMk cId="1401199327" sldId="256"/>
        </pc:sldMkLst>
        <pc:spChg chg="mod">
          <ac:chgData name="Andersen, Christina" userId="41acc177-0029-41f9-a2e3-2fc773ae7736" providerId="ADAL" clId="{AA3F3B27-A4E3-4E71-AE14-52689436A2AE}" dt="2024-01-31T20:44:46.520" v="5" actId="1076"/>
          <ac:spMkLst>
            <pc:docMk/>
            <pc:sldMk cId="1401199327" sldId="256"/>
            <ac:spMk id="2" creationId="{81C0747B-1E0F-1C17-3F2A-F9A51F93016E}"/>
          </ac:spMkLst>
        </pc:spChg>
        <pc:spChg chg="mod">
          <ac:chgData name="Andersen, Christina" userId="41acc177-0029-41f9-a2e3-2fc773ae7736" providerId="ADAL" clId="{AA3F3B27-A4E3-4E71-AE14-52689436A2AE}" dt="2024-01-31T20:50:33.442" v="48" actId="1076"/>
          <ac:spMkLst>
            <pc:docMk/>
            <pc:sldMk cId="1401199327" sldId="256"/>
            <ac:spMk id="15" creationId="{0843006F-98F3-5378-ADE3-1EFEFEDDA12B}"/>
          </ac:spMkLst>
        </pc:spChg>
        <pc:spChg chg="mod">
          <ac:chgData name="Andersen, Christina" userId="41acc177-0029-41f9-a2e3-2fc773ae7736" providerId="ADAL" clId="{AA3F3B27-A4E3-4E71-AE14-52689436A2AE}" dt="2024-01-31T20:50:33.442" v="48" actId="1076"/>
          <ac:spMkLst>
            <pc:docMk/>
            <pc:sldMk cId="1401199327" sldId="256"/>
            <ac:spMk id="17" creationId="{FD603461-FEA5-815F-B639-A68B57939682}"/>
          </ac:spMkLst>
        </pc:spChg>
        <pc:spChg chg="mod">
          <ac:chgData name="Andersen, Christina" userId="41acc177-0029-41f9-a2e3-2fc773ae7736" providerId="ADAL" clId="{AA3F3B27-A4E3-4E71-AE14-52689436A2AE}" dt="2024-01-31T20:50:33.442" v="48" actId="1076"/>
          <ac:spMkLst>
            <pc:docMk/>
            <pc:sldMk cId="1401199327" sldId="256"/>
            <ac:spMk id="19" creationId="{5ECEC6BD-4218-D50A-8F38-D4D2DFD6DF6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401199327" sldId="256"/>
            <ac:spMk id="21" creationId="{5A0B7E08-2A36-D1A7-ED69-6D2568EEEFA8}"/>
          </ac:spMkLst>
        </pc:spChg>
        <pc:spChg chg="mod">
          <ac:chgData name="Andersen, Christina" userId="41acc177-0029-41f9-a2e3-2fc773ae7736" providerId="ADAL" clId="{AA3F3B27-A4E3-4E71-AE14-52689436A2AE}" dt="2024-01-31T20:44:46.520" v="5" actId="1076"/>
          <ac:spMkLst>
            <pc:docMk/>
            <pc:sldMk cId="1401199327" sldId="256"/>
            <ac:spMk id="22" creationId="{59AF3B16-3FC2-FE84-6EFE-7C8664AE9746}"/>
          </ac:spMkLst>
        </pc:spChg>
        <pc:picChg chg="mod modCrop">
          <ac:chgData name="Andersen, Christina" userId="41acc177-0029-41f9-a2e3-2fc773ae7736" providerId="ADAL" clId="{AA3F3B27-A4E3-4E71-AE14-52689436A2AE}" dt="2024-01-31T20:51:28.632" v="53" actId="14826"/>
          <ac:picMkLst>
            <pc:docMk/>
            <pc:sldMk cId="1401199327" sldId="256"/>
            <ac:picMk id="14" creationId="{71399701-353F-22EB-42A6-506D7450D4E2}"/>
          </ac:picMkLst>
        </pc:picChg>
        <pc:picChg chg="mod">
          <ac:chgData name="Andersen, Christina" userId="41acc177-0029-41f9-a2e3-2fc773ae7736" providerId="ADAL" clId="{AA3F3B27-A4E3-4E71-AE14-52689436A2AE}" dt="2024-01-31T20:44:46.520" v="5" actId="1076"/>
          <ac:picMkLst>
            <pc:docMk/>
            <pc:sldMk cId="1401199327" sldId="256"/>
            <ac:picMk id="27" creationId="{4A7719FD-1DC4-C482-4733-0F10D600029C}"/>
          </ac:picMkLst>
        </pc:picChg>
        <pc:picChg chg="mod">
          <ac:chgData name="Andersen, Christina" userId="41acc177-0029-41f9-a2e3-2fc773ae7736" providerId="ADAL" clId="{AA3F3B27-A4E3-4E71-AE14-52689436A2AE}" dt="2024-01-31T20:50:33.442" v="48" actId="1076"/>
          <ac:picMkLst>
            <pc:docMk/>
            <pc:sldMk cId="1401199327" sldId="256"/>
            <ac:picMk id="29" creationId="{17FF21B2-3928-7AEE-415D-1E6850827121}"/>
          </ac:picMkLst>
        </pc:picChg>
        <pc:cxnChg chg="mod">
          <ac:chgData name="Andersen, Christina" userId="41acc177-0029-41f9-a2e3-2fc773ae7736" providerId="ADAL" clId="{AA3F3B27-A4E3-4E71-AE14-52689436A2AE}" dt="2024-01-31T20:49:40.220" v="45" actId="1076"/>
          <ac:cxnSpMkLst>
            <pc:docMk/>
            <pc:sldMk cId="1401199327" sldId="256"/>
            <ac:cxnSpMk id="20" creationId="{77842182-EE84-12E6-1390-BC1DD14536F0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29:18.199" v="444" actId="255"/>
        <pc:sldMkLst>
          <pc:docMk/>
          <pc:sldMk cId="744007362" sldId="257"/>
        </pc:sldMkLst>
        <pc:spChg chg="add del mod ord">
          <ac:chgData name="Andersen, Christina" userId="41acc177-0029-41f9-a2e3-2fc773ae7736" providerId="ADAL" clId="{AA3F3B27-A4E3-4E71-AE14-52689436A2AE}" dt="2024-01-31T21:00:18.582" v="142" actId="34135"/>
          <ac:spMkLst>
            <pc:docMk/>
            <pc:sldMk cId="744007362" sldId="257"/>
            <ac:spMk id="7" creationId="{3251883D-8093-7D23-FBB7-9A00F1C3AF24}"/>
          </ac:spMkLst>
        </pc:spChg>
        <pc:spChg chg="mod">
          <ac:chgData name="Andersen, Christina" userId="41acc177-0029-41f9-a2e3-2fc773ae7736" providerId="ADAL" clId="{AA3F3B27-A4E3-4E71-AE14-52689436A2AE}" dt="2024-01-31T21:29:18.199" v="444" actId="255"/>
          <ac:spMkLst>
            <pc:docMk/>
            <pc:sldMk cId="744007362" sldId="257"/>
            <ac:spMk id="9" creationId="{13015B8A-E089-6AD5-DF58-B83BBF55027A}"/>
          </ac:spMkLst>
        </pc:spChg>
        <pc:spChg chg="del mod">
          <ac:chgData name="Andersen, Christina" userId="41acc177-0029-41f9-a2e3-2fc773ae7736" providerId="ADAL" clId="{AA3F3B27-A4E3-4E71-AE14-52689436A2AE}" dt="2024-01-31T20:51:57.079" v="55" actId="478"/>
          <ac:spMkLst>
            <pc:docMk/>
            <pc:sldMk cId="744007362" sldId="257"/>
            <ac:spMk id="13" creationId="{F7B7E5B3-F6B1-4A5C-A942-9728FEC5764C}"/>
          </ac:spMkLst>
        </pc:spChg>
        <pc:spChg chg="mod">
          <ac:chgData name="Andersen, Christina" userId="41acc177-0029-41f9-a2e3-2fc773ae7736" providerId="ADAL" clId="{AA3F3B27-A4E3-4E71-AE14-52689436A2AE}" dt="2024-01-31T21:05:17.209" v="190" actId="255"/>
          <ac:spMkLst>
            <pc:docMk/>
            <pc:sldMk cId="744007362" sldId="257"/>
            <ac:spMk id="14" creationId="{660A45C8-9983-35E6-92FD-150E62A43D77}"/>
          </ac:spMkLst>
        </pc:spChg>
        <pc:grpChg chg="add mod">
          <ac:chgData name="Andersen, Christina" userId="41acc177-0029-41f9-a2e3-2fc773ae7736" providerId="ADAL" clId="{AA3F3B27-A4E3-4E71-AE14-52689436A2AE}" dt="2024-01-31T21:01:04.760" v="151" actId="14100"/>
          <ac:grpSpMkLst>
            <pc:docMk/>
            <pc:sldMk cId="744007362" sldId="257"/>
            <ac:grpSpMk id="20" creationId="{A9FCE2BF-2AF9-F8C5-407D-30016AA6B2F6}"/>
          </ac:grpSpMkLst>
        </pc:grpChg>
        <pc:picChg chg="mod modCrop">
          <ac:chgData name="Andersen, Christina" userId="41acc177-0029-41f9-a2e3-2fc773ae7736" providerId="ADAL" clId="{AA3F3B27-A4E3-4E71-AE14-52689436A2AE}" dt="2024-01-31T20:59:45.162" v="141" actId="732"/>
          <ac:picMkLst>
            <pc:docMk/>
            <pc:sldMk cId="744007362" sldId="257"/>
            <ac:picMk id="6" creationId="{CFE8BD60-AC5F-1235-3197-FB9752AB823A}"/>
          </ac:picMkLst>
        </pc:picChg>
        <pc:picChg chg="mod">
          <ac:chgData name="Andersen, Christina" userId="41acc177-0029-41f9-a2e3-2fc773ae7736" providerId="ADAL" clId="{AA3F3B27-A4E3-4E71-AE14-52689436A2AE}" dt="2024-01-31T21:01:20.646" v="152" actId="1076"/>
          <ac:picMkLst>
            <pc:docMk/>
            <pc:sldMk cId="744007362" sldId="257"/>
            <ac:picMk id="8" creationId="{A26283F5-6F08-B866-1753-2A00C1C1AD57}"/>
          </ac:picMkLst>
        </pc:picChg>
        <pc:cxnChg chg="mod">
          <ac:chgData name="Andersen, Christina" userId="41acc177-0029-41f9-a2e3-2fc773ae7736" providerId="ADAL" clId="{AA3F3B27-A4E3-4E71-AE14-52689436A2AE}" dt="2024-01-31T21:00:55.573" v="150" actId="164"/>
          <ac:cxnSpMkLst>
            <pc:docMk/>
            <pc:sldMk cId="744007362" sldId="257"/>
            <ac:cxnSpMk id="3" creationId="{1F98FF10-A6CB-49C1-BDDF-E0FD6E9F1349}"/>
          </ac:cxnSpMkLst>
        </pc:cxnChg>
        <pc:cxnChg chg="mod">
          <ac:chgData name="Andersen, Christina" userId="41acc177-0029-41f9-a2e3-2fc773ae7736" providerId="ADAL" clId="{AA3F3B27-A4E3-4E71-AE14-52689436A2AE}" dt="2024-01-31T21:00:55.573" v="150" actId="164"/>
          <ac:cxnSpMkLst>
            <pc:docMk/>
            <pc:sldMk cId="744007362" sldId="257"/>
            <ac:cxnSpMk id="4" creationId="{A586EC07-AFE8-01E8-972B-4FC6481F57A7}"/>
          </ac:cxnSpMkLst>
        </pc:cxnChg>
        <pc:cxnChg chg="mod">
          <ac:chgData name="Andersen, Christina" userId="41acc177-0029-41f9-a2e3-2fc773ae7736" providerId="ADAL" clId="{AA3F3B27-A4E3-4E71-AE14-52689436A2AE}" dt="2024-01-31T21:00:55.573" v="150" actId="164"/>
          <ac:cxnSpMkLst>
            <pc:docMk/>
            <pc:sldMk cId="744007362" sldId="257"/>
            <ac:cxnSpMk id="5" creationId="{BAA1F1D5-DEF2-53BE-B69C-0AE3B8BC42DA}"/>
          </ac:cxnSpMkLst>
        </pc:cxnChg>
      </pc:sldChg>
      <pc:sldChg chg="delSp modSp mod">
        <pc:chgData name="Andersen, Christina" userId="41acc177-0029-41f9-a2e3-2fc773ae7736" providerId="ADAL" clId="{AA3F3B27-A4E3-4E71-AE14-52689436A2AE}" dt="2024-01-31T21:28:41.109" v="438" actId="255"/>
        <pc:sldMkLst>
          <pc:docMk/>
          <pc:sldMk cId="3037267292" sldId="260"/>
        </pc:sldMkLst>
        <pc:spChg chg="mod">
          <ac:chgData name="Andersen, Christina" userId="41acc177-0029-41f9-a2e3-2fc773ae7736" providerId="ADAL" clId="{AA3F3B27-A4E3-4E71-AE14-52689436A2AE}" dt="2024-01-31T21:16:08.659" v="326" actId="34135"/>
          <ac:spMkLst>
            <pc:docMk/>
            <pc:sldMk cId="3037267292" sldId="260"/>
            <ac:spMk id="13" creationId="{AB07B503-248C-1FEF-890B-637257E2741C}"/>
          </ac:spMkLst>
        </pc:spChg>
        <pc:spChg chg="mod">
          <ac:chgData name="Andersen, Christina" userId="41acc177-0029-41f9-a2e3-2fc773ae7736" providerId="ADAL" clId="{AA3F3B27-A4E3-4E71-AE14-52689436A2AE}" dt="2024-01-31T21:16:17.726" v="328" actId="1076"/>
          <ac:spMkLst>
            <pc:docMk/>
            <pc:sldMk cId="3037267292" sldId="260"/>
            <ac:spMk id="16" creationId="{F4CB1B9C-D0DD-22C1-A5E7-89AC1559F856}"/>
          </ac:spMkLst>
        </pc:spChg>
        <pc:spChg chg="mod">
          <ac:chgData name="Andersen, Christina" userId="41acc177-0029-41f9-a2e3-2fc773ae7736" providerId="ADAL" clId="{AA3F3B27-A4E3-4E71-AE14-52689436A2AE}" dt="2024-01-31T21:28:41.109" v="438" actId="255"/>
          <ac:spMkLst>
            <pc:docMk/>
            <pc:sldMk cId="3037267292" sldId="260"/>
            <ac:spMk id="19" creationId="{544C4064-B69B-4ECE-8110-639CB21C9067}"/>
          </ac:spMkLst>
        </pc:spChg>
        <pc:picChg chg="mod modCrop">
          <ac:chgData name="Andersen, Christina" userId="41acc177-0029-41f9-a2e3-2fc773ae7736" providerId="ADAL" clId="{AA3F3B27-A4E3-4E71-AE14-52689436A2AE}" dt="2024-01-31T21:16:01.510" v="325" actId="18131"/>
          <ac:picMkLst>
            <pc:docMk/>
            <pc:sldMk cId="3037267292" sldId="260"/>
            <ac:picMk id="8" creationId="{D6C74581-F227-4514-35B5-E288DD6170CE}"/>
          </ac:picMkLst>
        </pc:picChg>
        <pc:picChg chg="del mod">
          <ac:chgData name="Andersen, Christina" userId="41acc177-0029-41f9-a2e3-2fc773ae7736" providerId="ADAL" clId="{AA3F3B27-A4E3-4E71-AE14-52689436A2AE}" dt="2024-01-31T21:12:05.009" v="251" actId="478"/>
          <ac:picMkLst>
            <pc:docMk/>
            <pc:sldMk cId="3037267292" sldId="260"/>
            <ac:picMk id="11" creationId="{B0933F07-4C54-8C94-0A34-04F39179B928}"/>
          </ac:picMkLst>
        </pc:pic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037267292" sldId="260"/>
            <ac:cxnSpMk id="2" creationId="{3E977FFC-DB3A-DBA4-13A0-D6E05AE3B169}"/>
          </ac:cxnSpMkLst>
        </pc:cxnChg>
      </pc:sldChg>
      <pc:sldChg chg="modSp modNotes">
        <pc:chgData name="Andersen, Christina" userId="41acc177-0029-41f9-a2e3-2fc773ae7736" providerId="ADAL" clId="{AA3F3B27-A4E3-4E71-AE14-52689436A2AE}" dt="2024-01-31T20:44:11.544" v="4"/>
        <pc:sldMkLst>
          <pc:docMk/>
          <pc:sldMk cId="1670197522" sldId="261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670197522" sldId="261"/>
            <ac:spMk id="8" creationId="{594535C4-A78A-4A5A-9C2E-74F1F35654E6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670197522" sldId="261"/>
            <ac:spMk id="10" creationId="{EB1BBE59-04C9-3456-1479-762F3762AB1C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670197522" sldId="261"/>
            <ac:spMk id="24" creationId="{3CCC79C7-F7E8-9A8B-2CAE-4501AD93A91D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670197522" sldId="261"/>
            <ac:spMk id="41" creationId="{1404CCDC-501B-496D-9029-79E903535B54}"/>
          </ac:spMkLst>
        </pc:spChg>
        <pc:picChg chg="mod">
          <ac:chgData name="Andersen, Christina" userId="41acc177-0029-41f9-a2e3-2fc773ae7736" providerId="ADAL" clId="{AA3F3B27-A4E3-4E71-AE14-52689436A2AE}" dt="2024-01-31T20:44:11.544" v="4"/>
          <ac:picMkLst>
            <pc:docMk/>
            <pc:sldMk cId="1670197522" sldId="261"/>
            <ac:picMk id="29" creationId="{533799A4-8798-4781-8D28-35CC07B11DDA}"/>
          </ac:picMkLst>
        </pc:pic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1670197522" sldId="261"/>
            <ac:cxnSpMk id="86" creationId="{F4C50844-6236-4709-89E7-EDEB329350EB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8:04.459" v="434" actId="255"/>
        <pc:sldMkLst>
          <pc:docMk/>
          <pc:sldMk cId="4111861533" sldId="263"/>
        </pc:sldMkLst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5" creationId="{B9EE5AAD-DF47-3B14-E20A-40EED74CD7EC}"/>
          </ac:spMkLst>
        </pc:spChg>
        <pc:spChg chg="mod">
          <ac:chgData name="Andersen, Christina" userId="41acc177-0029-41f9-a2e3-2fc773ae7736" providerId="ADAL" clId="{AA3F3B27-A4E3-4E71-AE14-52689436A2AE}" dt="2024-01-31T21:25:08.397" v="412" actId="255"/>
          <ac:spMkLst>
            <pc:docMk/>
            <pc:sldMk cId="4111861533" sldId="263"/>
            <ac:spMk id="6" creationId="{7C245475-1B71-4703-9CF9-FEAF0660FBCA}"/>
          </ac:spMkLst>
        </pc:spChg>
        <pc:spChg chg="mod">
          <ac:chgData name="Andersen, Christina" userId="41acc177-0029-41f9-a2e3-2fc773ae7736" providerId="ADAL" clId="{AA3F3B27-A4E3-4E71-AE14-52689436A2AE}" dt="2024-01-31T21:24:36.870" v="407" actId="1076"/>
          <ac:spMkLst>
            <pc:docMk/>
            <pc:sldMk cId="4111861533" sldId="263"/>
            <ac:spMk id="9" creationId="{C54AE5D9-247F-4825-9722-831B6BACD732}"/>
          </ac:spMkLst>
        </pc:spChg>
        <pc:spChg chg="mod">
          <ac:chgData name="Andersen, Christina" userId="41acc177-0029-41f9-a2e3-2fc773ae7736" providerId="ADAL" clId="{AA3F3B27-A4E3-4E71-AE14-52689436A2AE}" dt="2024-01-31T21:24:36.870" v="407" actId="1076"/>
          <ac:spMkLst>
            <pc:docMk/>
            <pc:sldMk cId="4111861533" sldId="263"/>
            <ac:spMk id="11" creationId="{CB770995-5DE1-4FE3-943D-2F759408E7E9}"/>
          </ac:spMkLst>
        </pc:spChg>
        <pc:spChg chg="mod">
          <ac:chgData name="Andersen, Christina" userId="41acc177-0029-41f9-a2e3-2fc773ae7736" providerId="ADAL" clId="{AA3F3B27-A4E3-4E71-AE14-52689436A2AE}" dt="2024-01-31T21:24:36.870" v="407" actId="1076"/>
          <ac:spMkLst>
            <pc:docMk/>
            <pc:sldMk cId="4111861533" sldId="263"/>
            <ac:spMk id="13" creationId="{EF335305-FA42-475B-AF65-FAE5AE124F95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25" creationId="{80D15E2F-EBE7-E37D-DFB8-E3DE11E949F8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26" creationId="{438CD6A9-26B2-CAFC-2254-F621BE1099D8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27" creationId="{C617183A-A4BC-7EB2-05AF-14ED32883659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28" creationId="{2F991B3D-261B-2397-EDF4-A36843C1C5F5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29" creationId="{EC7AE29A-4F6F-C861-FB12-91303DDD93CA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30" creationId="{901B621F-6C42-B4F7-E3C6-65EAF5F02E62}"/>
          </ac:spMkLst>
        </pc:spChg>
        <pc:spChg chg="mod">
          <ac:chgData name="Andersen, Christina" userId="41acc177-0029-41f9-a2e3-2fc773ae7736" providerId="ADAL" clId="{AA3F3B27-A4E3-4E71-AE14-52689436A2AE}" dt="2024-01-31T21:24:45.003" v="411" actId="14100"/>
          <ac:spMkLst>
            <pc:docMk/>
            <pc:sldMk cId="4111861533" sldId="263"/>
            <ac:spMk id="31" creationId="{CD707BBB-0810-611D-43C9-720DC92F0163}"/>
          </ac:spMkLst>
        </pc:spChg>
        <pc:spChg chg="mod">
          <ac:chgData name="Andersen, Christina" userId="41acc177-0029-41f9-a2e3-2fc773ae7736" providerId="ADAL" clId="{AA3F3B27-A4E3-4E71-AE14-52689436A2AE}" dt="2024-01-31T21:28:04.459" v="434" actId="255"/>
          <ac:spMkLst>
            <pc:docMk/>
            <pc:sldMk cId="4111861533" sldId="263"/>
            <ac:spMk id="70" creationId="{0E5B711B-1FB9-410F-85EA-CD7D435ACD5B}"/>
          </ac:spMkLst>
        </pc:spChg>
        <pc:graphicFrameChg chg="mod">
          <ac:chgData name="Andersen, Christina" userId="41acc177-0029-41f9-a2e3-2fc773ae7736" providerId="ADAL" clId="{AA3F3B27-A4E3-4E71-AE14-52689436A2AE}" dt="2024-01-31T21:24:36.870" v="407" actId="1076"/>
          <ac:graphicFrameMkLst>
            <pc:docMk/>
            <pc:sldMk cId="4111861533" sldId="263"/>
            <ac:graphicFrameMk id="67" creationId="{0DC4AF96-5F3F-49A5-BD0F-BEE2E6F08793}"/>
          </ac:graphicFrameMkLst>
        </pc:graphicFrameChg>
        <pc:graphicFrameChg chg="mod">
          <ac:chgData name="Andersen, Christina" userId="41acc177-0029-41f9-a2e3-2fc773ae7736" providerId="ADAL" clId="{AA3F3B27-A4E3-4E71-AE14-52689436A2AE}" dt="2024-01-31T21:24:36.870" v="407" actId="1076"/>
          <ac:graphicFrameMkLst>
            <pc:docMk/>
            <pc:sldMk cId="4111861533" sldId="263"/>
            <ac:graphicFrameMk id="69" creationId="{1FE0AF13-4574-4ECD-95F5-065A26E4CF9A}"/>
          </ac:graphicFrameMkLst>
        </pc:graphicFrameChg>
        <pc:graphicFrameChg chg="mod">
          <ac:chgData name="Andersen, Christina" userId="41acc177-0029-41f9-a2e3-2fc773ae7736" providerId="ADAL" clId="{AA3F3B27-A4E3-4E71-AE14-52689436A2AE}" dt="2024-01-31T21:24:36.870" v="407" actId="1076"/>
          <ac:graphicFrameMkLst>
            <pc:docMk/>
            <pc:sldMk cId="4111861533" sldId="263"/>
            <ac:graphicFrameMk id="71" creationId="{DFBC6C8A-B962-4A76-B3BD-D6B66348555D}"/>
          </ac:graphicFrameMkLst>
        </pc:graphicFrameChg>
        <pc:graphicFrameChg chg="mod">
          <ac:chgData name="Andersen, Christina" userId="41acc177-0029-41f9-a2e3-2fc773ae7736" providerId="ADAL" clId="{AA3F3B27-A4E3-4E71-AE14-52689436A2AE}" dt="2024-01-31T21:24:36.870" v="407" actId="1076"/>
          <ac:graphicFrameMkLst>
            <pc:docMk/>
            <pc:sldMk cId="4111861533" sldId="263"/>
            <ac:graphicFrameMk id="73" creationId="{AE955C42-2466-4683-8B3A-32F47379E697}"/>
          </ac:graphicFrameMkLst>
        </pc:graphicFrameChg>
      </pc:sldChg>
      <pc:sldChg chg="modSp mod">
        <pc:chgData name="Andersen, Christina" userId="41acc177-0029-41f9-a2e3-2fc773ae7736" providerId="ADAL" clId="{AA3F3B27-A4E3-4E71-AE14-52689436A2AE}" dt="2024-01-31T21:28:30.982" v="437" actId="255"/>
        <pc:sldMkLst>
          <pc:docMk/>
          <pc:sldMk cId="4056131397" sldId="264"/>
        </pc:sldMkLst>
        <pc:spChg chg="mod">
          <ac:chgData name="Andersen, Christina" userId="41acc177-0029-41f9-a2e3-2fc773ae7736" providerId="ADAL" clId="{AA3F3B27-A4E3-4E71-AE14-52689436A2AE}" dt="2024-01-31T21:19:30.828" v="357" actId="34135"/>
          <ac:spMkLst>
            <pc:docMk/>
            <pc:sldMk cId="4056131397" sldId="264"/>
            <ac:spMk id="5" creationId="{C7187A0E-420E-7503-7F1F-ADF77094A67B}"/>
          </ac:spMkLst>
        </pc:spChg>
        <pc:spChg chg="mod">
          <ac:chgData name="Andersen, Christina" userId="41acc177-0029-41f9-a2e3-2fc773ae7736" providerId="ADAL" clId="{AA3F3B27-A4E3-4E71-AE14-52689436A2AE}" dt="2024-01-31T21:21:01.916" v="377" actId="1076"/>
          <ac:spMkLst>
            <pc:docMk/>
            <pc:sldMk cId="4056131397" sldId="264"/>
            <ac:spMk id="9" creationId="{7483AD52-31DA-35BD-C9EA-56A52CCEE9A2}"/>
          </ac:spMkLst>
        </pc:spChg>
        <pc:spChg chg="mod">
          <ac:chgData name="Andersen, Christina" userId="41acc177-0029-41f9-a2e3-2fc773ae7736" providerId="ADAL" clId="{AA3F3B27-A4E3-4E71-AE14-52689436A2AE}" dt="2024-01-31T21:20:53.549" v="375" actId="1076"/>
          <ac:spMkLst>
            <pc:docMk/>
            <pc:sldMk cId="4056131397" sldId="264"/>
            <ac:spMk id="10" creationId="{E53F9215-B61E-6035-0F17-6A1C5A85BFE6}"/>
          </ac:spMkLst>
        </pc:spChg>
        <pc:spChg chg="mod">
          <ac:chgData name="Andersen, Christina" userId="41acc177-0029-41f9-a2e3-2fc773ae7736" providerId="ADAL" clId="{AA3F3B27-A4E3-4E71-AE14-52689436A2AE}" dt="2024-01-31T21:20:30.528" v="365" actId="255"/>
          <ac:spMkLst>
            <pc:docMk/>
            <pc:sldMk cId="4056131397" sldId="264"/>
            <ac:spMk id="11" creationId="{C6BA73AC-4421-5B97-834E-C5BBFF2FCBFA}"/>
          </ac:spMkLst>
        </pc:spChg>
        <pc:spChg chg="mod">
          <ac:chgData name="Andersen, Christina" userId="41acc177-0029-41f9-a2e3-2fc773ae7736" providerId="ADAL" clId="{AA3F3B27-A4E3-4E71-AE14-52689436A2AE}" dt="2024-01-31T21:20:38.142" v="368" actId="1076"/>
          <ac:spMkLst>
            <pc:docMk/>
            <pc:sldMk cId="4056131397" sldId="264"/>
            <ac:spMk id="12" creationId="{F86756D9-900E-F410-51E6-BEBDD0D5CACB}"/>
          </ac:spMkLst>
        </pc:spChg>
        <pc:spChg chg="mod">
          <ac:chgData name="Andersen, Christina" userId="41acc177-0029-41f9-a2e3-2fc773ae7736" providerId="ADAL" clId="{AA3F3B27-A4E3-4E71-AE14-52689436A2AE}" dt="2024-01-31T21:28:30.982" v="437" actId="255"/>
          <ac:spMkLst>
            <pc:docMk/>
            <pc:sldMk cId="4056131397" sldId="264"/>
            <ac:spMk id="13" creationId="{08C07903-C1F5-A486-062C-8F5503ED0B66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4056131397" sldId="264"/>
            <ac:spMk id="21" creationId="{9D705A53-8AFB-1F5D-9D7D-D2C1ED6CF811}"/>
          </ac:spMkLst>
        </pc:spChg>
        <pc:grpChg chg="mod">
          <ac:chgData name="Andersen, Christina" userId="41acc177-0029-41f9-a2e3-2fc773ae7736" providerId="ADAL" clId="{AA3F3B27-A4E3-4E71-AE14-52689436A2AE}" dt="2024-01-31T21:20:58.964" v="376" actId="1076"/>
          <ac:grpSpMkLst>
            <pc:docMk/>
            <pc:sldMk cId="4056131397" sldId="264"/>
            <ac:grpSpMk id="15" creationId="{F17D76C4-67C4-40E6-0EFC-03EA003CB81B}"/>
          </ac:grpSpMkLst>
        </pc:grpChg>
        <pc:grpChg chg="mod">
          <ac:chgData name="Andersen, Christina" userId="41acc177-0029-41f9-a2e3-2fc773ae7736" providerId="ADAL" clId="{AA3F3B27-A4E3-4E71-AE14-52689436A2AE}" dt="2024-01-31T21:20:44.471" v="370" actId="1076"/>
          <ac:grpSpMkLst>
            <pc:docMk/>
            <pc:sldMk cId="4056131397" sldId="264"/>
            <ac:grpSpMk id="16" creationId="{4181F472-4DBA-21CF-F18B-1A254D01FB0A}"/>
          </ac:grpSpMkLst>
        </pc:grpChg>
        <pc:grpChg chg="mod">
          <ac:chgData name="Andersen, Christina" userId="41acc177-0029-41f9-a2e3-2fc773ae7736" providerId="ADAL" clId="{AA3F3B27-A4E3-4E71-AE14-52689436A2AE}" dt="2024-01-31T21:20:41.189" v="369" actId="1076"/>
          <ac:grpSpMkLst>
            <pc:docMk/>
            <pc:sldMk cId="4056131397" sldId="264"/>
            <ac:grpSpMk id="17" creationId="{AA47A490-DF68-7869-2EE6-5CC3BEDFF843}"/>
          </ac:grpSpMkLst>
        </pc:grpChg>
        <pc:grpChg chg="mod">
          <ac:chgData name="Andersen, Christina" userId="41acc177-0029-41f9-a2e3-2fc773ae7736" providerId="ADAL" clId="{AA3F3B27-A4E3-4E71-AE14-52689436A2AE}" dt="2024-01-31T21:21:06.698" v="378" actId="1076"/>
          <ac:grpSpMkLst>
            <pc:docMk/>
            <pc:sldMk cId="4056131397" sldId="264"/>
            <ac:grpSpMk id="18" creationId="{C2EC48B7-B289-A0E8-F015-89C3E936C763}"/>
          </ac:grpSpMkLst>
        </pc:grpChg>
        <pc:picChg chg="mod">
          <ac:chgData name="Andersen, Christina" userId="41acc177-0029-41f9-a2e3-2fc773ae7736" providerId="ADAL" clId="{AA3F3B27-A4E3-4E71-AE14-52689436A2AE}" dt="2024-01-31T20:44:11.544" v="4"/>
          <ac:picMkLst>
            <pc:docMk/>
            <pc:sldMk cId="4056131397" sldId="264"/>
            <ac:picMk id="2" creationId="{EE760DDA-60D1-78BA-036F-F91A2E5B3BFC}"/>
          </ac:picMkLst>
        </pc:picChg>
        <pc:picChg chg="mod">
          <ac:chgData name="Andersen, Christina" userId="41acc177-0029-41f9-a2e3-2fc773ae7736" providerId="ADAL" clId="{AA3F3B27-A4E3-4E71-AE14-52689436A2AE}" dt="2024-01-31T20:44:11.544" v="4"/>
          <ac:picMkLst>
            <pc:docMk/>
            <pc:sldMk cId="4056131397" sldId="264"/>
            <ac:picMk id="6" creationId="{7A65F2FD-342F-0AF6-032A-0D8BCD5EDD31}"/>
          </ac:picMkLst>
        </pc:picChg>
        <pc:picChg chg="mod">
          <ac:chgData name="Andersen, Christina" userId="41acc177-0029-41f9-a2e3-2fc773ae7736" providerId="ADAL" clId="{AA3F3B27-A4E3-4E71-AE14-52689436A2AE}" dt="2024-01-31T20:44:11.544" v="4"/>
          <ac:picMkLst>
            <pc:docMk/>
            <pc:sldMk cId="4056131397" sldId="264"/>
            <ac:picMk id="7" creationId="{1BCC228F-859D-624B-E78D-C41437028F3D}"/>
          </ac:picMkLst>
        </pc:picChg>
        <pc:picChg chg="mod">
          <ac:chgData name="Andersen, Christina" userId="41acc177-0029-41f9-a2e3-2fc773ae7736" providerId="ADAL" clId="{AA3F3B27-A4E3-4E71-AE14-52689436A2AE}" dt="2024-01-31T20:44:11.544" v="4"/>
          <ac:picMkLst>
            <pc:docMk/>
            <pc:sldMk cId="4056131397" sldId="264"/>
            <ac:picMk id="8" creationId="{5CA5A6FE-21E3-C546-76B5-B2C06C92ACCC}"/>
          </ac:picMkLst>
        </pc:picChg>
        <pc:picChg chg="mod modCrop">
          <ac:chgData name="Andersen, Christina" userId="41acc177-0029-41f9-a2e3-2fc773ae7736" providerId="ADAL" clId="{AA3F3B27-A4E3-4E71-AE14-52689436A2AE}" dt="2024-01-31T21:19:47.884" v="361" actId="18131"/>
          <ac:picMkLst>
            <pc:docMk/>
            <pc:sldMk cId="4056131397" sldId="264"/>
            <ac:picMk id="24" creationId="{2D65A7D6-3FBD-B3E6-D4AA-984ECF195894}"/>
          </ac:picMkLst>
        </pc:picChg>
      </pc:sldChg>
      <pc:sldChg chg="modSp mod">
        <pc:chgData name="Andersen, Christina" userId="41acc177-0029-41f9-a2e3-2fc773ae7736" providerId="ADAL" clId="{AA3F3B27-A4E3-4E71-AE14-52689436A2AE}" dt="2024-01-31T21:28:54.340" v="441" actId="255"/>
        <pc:sldMkLst>
          <pc:docMk/>
          <pc:sldMk cId="3199711112" sldId="267"/>
        </pc:sldMkLst>
        <pc:spChg chg="mod">
          <ac:chgData name="Andersen, Christina" userId="41acc177-0029-41f9-a2e3-2fc773ae7736" providerId="ADAL" clId="{AA3F3B27-A4E3-4E71-AE14-52689436A2AE}" dt="2024-01-31T21:14:57.163" v="312" actId="20577"/>
          <ac:spMkLst>
            <pc:docMk/>
            <pc:sldMk cId="3199711112" sldId="267"/>
            <ac:spMk id="13" creationId="{206FACBD-B244-4420-BE24-AD9110F31EC4}"/>
          </ac:spMkLst>
        </pc:spChg>
        <pc:spChg chg="mod">
          <ac:chgData name="Andersen, Christina" userId="41acc177-0029-41f9-a2e3-2fc773ae7736" providerId="ADAL" clId="{AA3F3B27-A4E3-4E71-AE14-52689436A2AE}" dt="2024-01-31T21:12:13.244" v="252" actId="34135"/>
          <ac:spMkLst>
            <pc:docMk/>
            <pc:sldMk cId="3199711112" sldId="267"/>
            <ac:spMk id="20" creationId="{30B033CF-3709-BE86-57B6-65115C482AEC}"/>
          </ac:spMkLst>
        </pc:spChg>
        <pc:spChg chg="mod">
          <ac:chgData name="Andersen, Christina" userId="41acc177-0029-41f9-a2e3-2fc773ae7736" providerId="ADAL" clId="{AA3F3B27-A4E3-4E71-AE14-52689436A2AE}" dt="2024-01-31T21:28:54.340" v="441" actId="255"/>
          <ac:spMkLst>
            <pc:docMk/>
            <pc:sldMk cId="3199711112" sldId="267"/>
            <ac:spMk id="23" creationId="{AAEAF653-01D4-51EC-593C-B5F3373EC23A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199711112" sldId="267"/>
            <ac:spMk id="26" creationId="{FE247979-B10E-FD5D-D0FE-9DA601A8C9A3}"/>
          </ac:spMkLst>
        </pc:spChg>
        <pc:picChg chg="mod modCrop">
          <ac:chgData name="Andersen, Christina" userId="41acc177-0029-41f9-a2e3-2fc773ae7736" providerId="ADAL" clId="{AA3F3B27-A4E3-4E71-AE14-52689436A2AE}" dt="2024-01-31T21:10:21.332" v="239" actId="18131"/>
          <ac:picMkLst>
            <pc:docMk/>
            <pc:sldMk cId="3199711112" sldId="267"/>
            <ac:picMk id="19" creationId="{72AF5CA3-C840-597B-6682-1DB92BBBEE32}"/>
          </ac:picMkLst>
        </pc:picChg>
        <pc:cxnChg chg="mod">
          <ac:chgData name="Andersen, Christina" userId="41acc177-0029-41f9-a2e3-2fc773ae7736" providerId="ADAL" clId="{AA3F3B27-A4E3-4E71-AE14-52689436A2AE}" dt="2024-01-31T21:11:29.849" v="243" actId="1076"/>
          <ac:cxnSpMkLst>
            <pc:docMk/>
            <pc:sldMk cId="3199711112" sldId="267"/>
            <ac:cxnSpMk id="3" creationId="{53142158-8A3D-B858-B2EF-C5DA817DB3A1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17:23.876" v="336" actId="14100"/>
        <pc:sldMkLst>
          <pc:docMk/>
          <pc:sldMk cId="1355698788" sldId="268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355698788" sldId="268"/>
            <ac:spMk id="3" creationId="{CE4BCCC9-3223-1CAA-C7AF-C5AECADF3FF9}"/>
          </ac:spMkLst>
        </pc:spChg>
        <pc:spChg chg="mod">
          <ac:chgData name="Andersen, Christina" userId="41acc177-0029-41f9-a2e3-2fc773ae7736" providerId="ADAL" clId="{AA3F3B27-A4E3-4E71-AE14-52689436A2AE}" dt="2024-01-31T21:17:05.795" v="335" actId="1076"/>
          <ac:spMkLst>
            <pc:docMk/>
            <pc:sldMk cId="1355698788" sldId="268"/>
            <ac:spMk id="6" creationId="{B6FBFFC8-BA8C-733D-FC57-A50B7CDA92FD}"/>
          </ac:spMkLst>
        </pc:spChg>
        <pc:spChg chg="mod">
          <ac:chgData name="Andersen, Christina" userId="41acc177-0029-41f9-a2e3-2fc773ae7736" providerId="ADAL" clId="{AA3F3B27-A4E3-4E71-AE14-52689436A2AE}" dt="2024-01-31T21:16:42.810" v="331" actId="34135"/>
          <ac:spMkLst>
            <pc:docMk/>
            <pc:sldMk cId="1355698788" sldId="268"/>
            <ac:spMk id="7" creationId="{AE5A87C0-9BDB-C583-A755-2D0AAEA44718}"/>
          </ac:spMkLst>
        </pc:spChg>
        <pc:spChg chg="mod">
          <ac:chgData name="Andersen, Christina" userId="41acc177-0029-41f9-a2e3-2fc773ae7736" providerId="ADAL" clId="{AA3F3B27-A4E3-4E71-AE14-52689436A2AE}" dt="2024-01-31T21:16:42.810" v="331" actId="34135"/>
          <ac:spMkLst>
            <pc:docMk/>
            <pc:sldMk cId="1355698788" sldId="268"/>
            <ac:spMk id="8" creationId="{36FDA141-F96D-5606-1534-2484022D39C2}"/>
          </ac:spMkLst>
        </pc:spChg>
        <pc:spChg chg="mod">
          <ac:chgData name="Andersen, Christina" userId="41acc177-0029-41f9-a2e3-2fc773ae7736" providerId="ADAL" clId="{AA3F3B27-A4E3-4E71-AE14-52689436A2AE}" dt="2024-01-31T21:17:23.876" v="336" actId="14100"/>
          <ac:spMkLst>
            <pc:docMk/>
            <pc:sldMk cId="1355698788" sldId="268"/>
            <ac:spMk id="14" creationId="{D529AC97-CEEF-4F49-9BAD-DD30A7E3B5D4}"/>
          </ac:spMkLst>
        </pc:spChg>
        <pc:picChg chg="mod modCrop">
          <ac:chgData name="Andersen, Christina" userId="41acc177-0029-41f9-a2e3-2fc773ae7736" providerId="ADAL" clId="{AA3F3B27-A4E3-4E71-AE14-52689436A2AE}" dt="2024-01-31T21:16:54.958" v="333" actId="18131"/>
          <ac:picMkLst>
            <pc:docMk/>
            <pc:sldMk cId="1355698788" sldId="268"/>
            <ac:picMk id="23" creationId="{F50ECD83-5647-3A56-C7BF-146452EF714C}"/>
          </ac:picMkLst>
        </pc:picChg>
        <pc:cxnChg chg="mod">
          <ac:chgData name="Andersen, Christina" userId="41acc177-0029-41f9-a2e3-2fc773ae7736" providerId="ADAL" clId="{AA3F3B27-A4E3-4E71-AE14-52689436A2AE}" dt="2024-01-31T21:17:05.795" v="335" actId="1076"/>
          <ac:cxnSpMkLst>
            <pc:docMk/>
            <pc:sldMk cId="1355698788" sldId="268"/>
            <ac:cxnSpMk id="2" creationId="{6061C41E-B376-1FC0-665A-2703A92C1493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7:19.072" v="429" actId="1076"/>
        <pc:sldMkLst>
          <pc:docMk/>
          <pc:sldMk cId="1281836439" sldId="269"/>
        </pc:sldMkLst>
        <pc:spChg chg="mod">
          <ac:chgData name="Andersen, Christina" userId="41acc177-0029-41f9-a2e3-2fc773ae7736" providerId="ADAL" clId="{AA3F3B27-A4E3-4E71-AE14-52689436A2AE}" dt="2024-01-31T21:26:19.567" v="420" actId="34135"/>
          <ac:spMkLst>
            <pc:docMk/>
            <pc:sldMk cId="1281836439" sldId="269"/>
            <ac:spMk id="2" creationId="{8A7DD3BC-4EF1-04E7-B597-029D4595149A}"/>
          </ac:spMkLst>
        </pc:spChg>
        <pc:spChg chg="mod">
          <ac:chgData name="Andersen, Christina" userId="41acc177-0029-41f9-a2e3-2fc773ae7736" providerId="ADAL" clId="{AA3F3B27-A4E3-4E71-AE14-52689436A2AE}" dt="2024-01-31T21:27:19.072" v="429" actId="1076"/>
          <ac:spMkLst>
            <pc:docMk/>
            <pc:sldMk cId="1281836439" sldId="269"/>
            <ac:spMk id="7" creationId="{E3AC432D-D294-5BEE-BBC8-E0BB808A26EA}"/>
          </ac:spMkLst>
        </pc:spChg>
        <pc:spChg chg="mod">
          <ac:chgData name="Andersen, Christina" userId="41acc177-0029-41f9-a2e3-2fc773ae7736" providerId="ADAL" clId="{AA3F3B27-A4E3-4E71-AE14-52689436A2AE}" dt="2024-01-31T21:27:19.072" v="429" actId="1076"/>
          <ac:spMkLst>
            <pc:docMk/>
            <pc:sldMk cId="1281836439" sldId="269"/>
            <ac:spMk id="32" creationId="{92C11CD2-BF1E-4CC9-83F6-2C46282A584F}"/>
          </ac:spMkLst>
        </pc:spChg>
        <pc:picChg chg="mod modCrop">
          <ac:chgData name="Andersen, Christina" userId="41acc177-0029-41f9-a2e3-2fc773ae7736" providerId="ADAL" clId="{AA3F3B27-A4E3-4E71-AE14-52689436A2AE}" dt="2024-01-31T21:26:32.876" v="422" actId="18131"/>
          <ac:picMkLst>
            <pc:docMk/>
            <pc:sldMk cId="1281836439" sldId="269"/>
            <ac:picMk id="6" creationId="{A7FC1767-38A8-CA99-C094-278EB7041700}"/>
          </ac:picMkLst>
        </pc:picChg>
        <pc:cxnChg chg="mod">
          <ac:chgData name="Andersen, Christina" userId="41acc177-0029-41f9-a2e3-2fc773ae7736" providerId="ADAL" clId="{AA3F3B27-A4E3-4E71-AE14-52689436A2AE}" dt="2024-01-31T21:27:19.072" v="429" actId="1076"/>
          <ac:cxnSpMkLst>
            <pc:docMk/>
            <pc:sldMk cId="1281836439" sldId="269"/>
            <ac:cxnSpMk id="4" creationId="{25BDECC8-6894-AE57-95F3-BE290B84923B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27:39.237" v="431"/>
        <pc:sldMkLst>
          <pc:docMk/>
          <pc:sldMk cId="3260611352" sldId="270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260611352" sldId="270"/>
            <ac:spMk id="10" creationId="{76A2679D-6071-424D-B3C5-5A49D6B5E46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260611352" sldId="270"/>
            <ac:spMk id="11" creationId="{C1B315FA-D4BE-46EE-F04E-730A253F49F2}"/>
          </ac:spMkLst>
        </pc:spChg>
        <pc:grpChg chg="add mod">
          <ac:chgData name="Andersen, Christina" userId="41acc177-0029-41f9-a2e3-2fc773ae7736" providerId="ADAL" clId="{AA3F3B27-A4E3-4E71-AE14-52689436A2AE}" dt="2024-01-31T21:27:39.237" v="431"/>
          <ac:grpSpMkLst>
            <pc:docMk/>
            <pc:sldMk cId="3260611352" sldId="270"/>
            <ac:grpSpMk id="2" creationId="{E334FBEE-3CF1-ACF5-AF89-3913D211AA5A}"/>
          </ac:grpSpMkLst>
        </pc:grpChg>
        <pc:cxnChg chg="mod">
          <ac:chgData name="Andersen, Christina" userId="41acc177-0029-41f9-a2e3-2fc773ae7736" providerId="ADAL" clId="{AA3F3B27-A4E3-4E71-AE14-52689436A2AE}" dt="2024-01-31T21:27:39.237" v="431"/>
          <ac:cxnSpMkLst>
            <pc:docMk/>
            <pc:sldMk cId="3260611352" sldId="270"/>
            <ac:cxnSpMk id="3" creationId="{8D9DF08D-DD1D-DA96-F338-7E68C9958A59}"/>
          </ac:cxnSpMkLst>
        </pc:cxnChg>
        <pc:cxnChg chg="mod">
          <ac:chgData name="Andersen, Christina" userId="41acc177-0029-41f9-a2e3-2fc773ae7736" providerId="ADAL" clId="{AA3F3B27-A4E3-4E71-AE14-52689436A2AE}" dt="2024-01-31T21:27:39.237" v="431"/>
          <ac:cxnSpMkLst>
            <pc:docMk/>
            <pc:sldMk cId="3260611352" sldId="270"/>
            <ac:cxnSpMk id="4" creationId="{DB40BBF4-0A67-7875-6D06-AEF4C69B6C7F}"/>
          </ac:cxnSpMkLst>
        </pc:cxnChg>
        <pc:cxnChg chg="mod">
          <ac:chgData name="Andersen, Christina" userId="41acc177-0029-41f9-a2e3-2fc773ae7736" providerId="ADAL" clId="{AA3F3B27-A4E3-4E71-AE14-52689436A2AE}" dt="2024-01-31T21:27:39.237" v="431"/>
          <ac:cxnSpMkLst>
            <pc:docMk/>
            <pc:sldMk cId="3260611352" sldId="270"/>
            <ac:cxnSpMk id="5" creationId="{FDB7F03F-1D5D-9686-AA9D-8DCB8A424FB8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260611352" sldId="270"/>
            <ac:cxnSpMk id="9" creationId="{7176BF94-91AA-0F1D-0CEE-F51BD8940908}"/>
          </ac:cxnSpMkLst>
        </pc:cxnChg>
        <pc:cxnChg chg="del mod">
          <ac:chgData name="Andersen, Christina" userId="41acc177-0029-41f9-a2e3-2fc773ae7736" providerId="ADAL" clId="{AA3F3B27-A4E3-4E71-AE14-52689436A2AE}" dt="2024-01-31T21:27:28.731" v="430" actId="478"/>
          <ac:cxnSpMkLst>
            <pc:docMk/>
            <pc:sldMk cId="3260611352" sldId="270"/>
            <ac:cxnSpMk id="14" creationId="{57DB2766-6174-6C85-533D-D7B70C53E46B}"/>
          </ac:cxnSpMkLst>
        </pc:cxnChg>
        <pc:cxnChg chg="del mod">
          <ac:chgData name="Andersen, Christina" userId="41acc177-0029-41f9-a2e3-2fc773ae7736" providerId="ADAL" clId="{AA3F3B27-A4E3-4E71-AE14-52689436A2AE}" dt="2024-01-31T21:27:28.731" v="430" actId="478"/>
          <ac:cxnSpMkLst>
            <pc:docMk/>
            <pc:sldMk cId="3260611352" sldId="270"/>
            <ac:cxnSpMk id="15" creationId="{B774F402-33FE-5168-0A75-4212D4980B35}"/>
          </ac:cxnSpMkLst>
        </pc:cxnChg>
        <pc:cxnChg chg="del mod">
          <ac:chgData name="Andersen, Christina" userId="41acc177-0029-41f9-a2e3-2fc773ae7736" providerId="ADAL" clId="{AA3F3B27-A4E3-4E71-AE14-52689436A2AE}" dt="2024-01-31T21:27:28.731" v="430" actId="478"/>
          <ac:cxnSpMkLst>
            <pc:docMk/>
            <pc:sldMk cId="3260611352" sldId="270"/>
            <ac:cxnSpMk id="16" creationId="{8614C0CF-1A5F-A69A-2662-5A4F1E9BC5BE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7:53.807" v="433" actId="255"/>
        <pc:sldMkLst>
          <pc:docMk/>
          <pc:sldMk cId="3384443138" sldId="282"/>
        </pc:sldMkLst>
        <pc:spChg chg="mod">
          <ac:chgData name="Andersen, Christina" userId="41acc177-0029-41f9-a2e3-2fc773ae7736" providerId="ADAL" clId="{AA3F3B27-A4E3-4E71-AE14-52689436A2AE}" dt="2024-01-31T21:27:53.807" v="433" actId="255"/>
          <ac:spMkLst>
            <pc:docMk/>
            <pc:sldMk cId="3384443138" sldId="282"/>
            <ac:spMk id="2" creationId="{82D7CA6F-DEE7-56C6-A628-4BFDEC8588FF}"/>
          </ac:spMkLst>
        </pc:spChg>
        <pc:spChg chg="mod">
          <ac:chgData name="Andersen, Christina" userId="41acc177-0029-41f9-a2e3-2fc773ae7736" providerId="ADAL" clId="{AA3F3B27-A4E3-4E71-AE14-52689436A2AE}" dt="2024-01-31T21:27:48.398" v="432" actId="255"/>
          <ac:spMkLst>
            <pc:docMk/>
            <pc:sldMk cId="3384443138" sldId="282"/>
            <ac:spMk id="8" creationId="{6B165F20-0A98-DF0D-F09F-59EC1969A4D2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" creationId="{9A9FDD7A-D253-3EDC-056C-40E4C50498DC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10" creationId="{BD47362F-4601-6483-EBE6-70672DEDB7BF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11" creationId="{FF542EE0-3733-8E94-636D-EEFCB2599CF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12" creationId="{83745FB2-D95D-1600-3F13-0AA60D47C641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2" creationId="{F2117C9F-D3DB-EFF7-529D-B87A343C3521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3" creationId="{BFD6706A-A1AD-D27F-E523-DA80521E8E19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4" creationId="{97A076AD-E847-98BF-BE1C-858C93E87285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5" creationId="{11DDBFF5-0D0E-7CE7-9DD0-2FB5A010FD49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6" creationId="{6227BB96-BBFA-F715-9C7B-963DCC69E41E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7" creationId="{54A414D8-2BA7-22C8-39F3-4F5E0D07868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28" creationId="{A54C9B10-CC83-A588-D1C1-3EC3CDAB385E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43" creationId="{5FDE40B1-BF48-BDA4-5BB5-F4015C74A44C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44" creationId="{CB105C7F-4A3A-9A30-1812-5FF359FDC532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57" creationId="{C41833CB-1959-1EB2-1792-CD2EE9715CA5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58" creationId="{C38F120F-BC29-229E-114D-DB417A7A1C8A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59" creationId="{25583019-98F0-EEE1-390C-80A0ED8B25D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0" creationId="{2EBA4C45-B0FE-D399-F762-BC7426B3FFDE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1" creationId="{624E1E84-FF3A-4824-C946-1F32140337F3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3" creationId="{0136E441-E1D3-D608-0660-BFCC0081971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5" creationId="{BEA42D34-E82F-8A2C-C74B-9070766803D2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7" creationId="{022C0B3A-3A04-4216-4A60-3F69CC08697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69" creationId="{535EE7C4-2D85-AD54-8360-CFDF59B0649A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71" creationId="{6CF057BD-BC73-3192-74D7-D9954D893ADE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72" creationId="{9344A8B1-2E40-6D27-E832-1989020A9851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86" creationId="{50B7EA47-999F-3291-5ABF-7EF1657B8381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87" creationId="{21AC7852-4823-DF46-1F50-C08644915812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88" creationId="{E0BE3AAE-4158-BCE5-99A7-F25E90A732A0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89" creationId="{0D43F558-1348-C013-77F9-9A234FEEA6F3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0" creationId="{CDFBF50A-5962-DBCE-3399-C9FCBCB3A517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1" creationId="{F5BD9EEB-E83A-B5E9-592B-98849128B6D0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2" creationId="{FB6158C1-387C-3607-6587-71C0737FC74C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3" creationId="{54BEADAF-F949-BAE1-A02C-A65D7DFE454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4" creationId="{7D2E48A3-BCC0-2F64-7F6B-82E2CC966B7F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5" creationId="{A36A3054-0104-38F3-069E-2F9F76BF2F6A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6" creationId="{C1CF38A1-F0A4-5FCD-3B6D-852A623F522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97" creationId="{FB4CBF94-B716-F046-D64F-AFCB21F6E1E0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384443138" sldId="282"/>
            <ac:spMk id="104" creationId="{A34BD45C-EFAF-1006-A375-C8C98C08F27A}"/>
          </ac:spMkLst>
        </pc:spChg>
        <pc:grpChg chg="mod">
          <ac:chgData name="Andersen, Christina" userId="41acc177-0029-41f9-a2e3-2fc773ae7736" providerId="ADAL" clId="{AA3F3B27-A4E3-4E71-AE14-52689436A2AE}" dt="2024-01-31T20:44:11.544" v="4"/>
          <ac:grpSpMkLst>
            <pc:docMk/>
            <pc:sldMk cId="3384443138" sldId="282"/>
            <ac:grpSpMk id="75" creationId="{9393798F-A413-63FB-B031-25A938119CB9}"/>
          </ac:grpSpMkLst>
        </pc:grp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7" creationId="{284D9EA3-03CF-CE16-067F-24BA7753F26F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45" creationId="{3604294B-EA02-6654-4F17-5458255C5A9E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46" creationId="{C8CE01CE-6837-B8E1-2D62-F33AC4DD4090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47" creationId="{4F6E1CF8-DFC1-5CFC-4481-DA1DB643BEF3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48" creationId="{6FF00C51-6CBD-82AA-CBBD-9D9EA8FD429C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49" creationId="{16C52FF5-65E7-74B8-F3A8-DBF4E741CD6F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0" creationId="{2910841C-6E40-E793-D4F3-6FA071AAF6C7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1" creationId="{BE594239-FB95-35F3-59CC-1E279216FF89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2" creationId="{7EC9475A-0B56-D8F0-4B91-BFE4E8729BE2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3" creationId="{98C16032-1927-30B4-9304-755469CF6178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4" creationId="{A9441857-6C33-6274-49FC-D64A818023B0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5" creationId="{A05AA00B-7996-B5D3-9FC4-9D89FEE32565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56" creationId="{705E2A36-A0F1-0154-C96E-A482B6528553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62" creationId="{0FEF3D2B-ED70-EF39-F793-A232D13FD81A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64" creationId="{530128A2-DC49-3836-B08C-C9A7FB7464B4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66" creationId="{9D088B7C-2883-1E69-E35C-92ED0D40B315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68" creationId="{701C7078-65ED-85AC-BE8B-3FFD1A4C9B6A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70" creationId="{C97FECFF-E8F8-492D-E1AA-D2E232CA7DAB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98" creationId="{7F46CF97-E393-95EF-AC9A-62EBAAAB4C66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99" creationId="{1D2D049C-7B5A-6412-C48B-DEA200C114C7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100" creationId="{C562BD3D-850C-82E6-84B5-2AAAB1A0EDA5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101" creationId="{4732566C-DBD6-51D3-4BF8-44D5CA41D488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102" creationId="{954720E7-6039-DE9C-8139-E7F6A8DF7644}"/>
          </ac:cxnSpMkLst>
        </pc:cxn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84443138" sldId="282"/>
            <ac:cxnSpMk id="103" creationId="{1748E4F2-3655-04E1-9BBF-6E804847284E}"/>
          </ac:cxnSpMkLst>
        </pc:cxnChg>
      </pc:sldChg>
      <pc:sldChg chg="modSp mod">
        <pc:chgData name="Andersen, Christina" userId="41acc177-0029-41f9-a2e3-2fc773ae7736" providerId="ADAL" clId="{AA3F3B27-A4E3-4E71-AE14-52689436A2AE}" dt="2024-02-01T01:46:08.118" v="449" actId="14100"/>
        <pc:sldMkLst>
          <pc:docMk/>
          <pc:sldMk cId="1141185493" sldId="284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141185493" sldId="284"/>
            <ac:spMk id="2" creationId="{42CF0F56-2856-51FD-5F20-4B7544EF0410}"/>
          </ac:spMkLst>
        </pc:spChg>
        <pc:spChg chg="mod">
          <ac:chgData name="Andersen, Christina" userId="41acc177-0029-41f9-a2e3-2fc773ae7736" providerId="ADAL" clId="{AA3F3B27-A4E3-4E71-AE14-52689436A2AE}" dt="2024-01-31T21:07:48.904" v="227" actId="255"/>
          <ac:spMkLst>
            <pc:docMk/>
            <pc:sldMk cId="1141185493" sldId="284"/>
            <ac:spMk id="4" creationId="{16B0F0D6-92D7-6BF6-55B3-E13F82E98399}"/>
          </ac:spMkLst>
        </pc:spChg>
        <pc:spChg chg="mod">
          <ac:chgData name="Andersen, Christina" userId="41acc177-0029-41f9-a2e3-2fc773ae7736" providerId="ADAL" clId="{AA3F3B27-A4E3-4E71-AE14-52689436A2AE}" dt="2024-02-01T01:46:08.118" v="449" actId="14100"/>
          <ac:spMkLst>
            <pc:docMk/>
            <pc:sldMk cId="1141185493" sldId="284"/>
            <ac:spMk id="5" creationId="{869686FD-D11C-9429-8DC2-570EBF3AB838}"/>
          </ac:spMkLst>
        </pc:spChg>
        <pc:spChg chg="mod">
          <ac:chgData name="Andersen, Christina" userId="41acc177-0029-41f9-a2e3-2fc773ae7736" providerId="ADAL" clId="{AA3F3B27-A4E3-4E71-AE14-52689436A2AE}" dt="2024-01-31T21:07:48.292" v="226" actId="255"/>
          <ac:spMkLst>
            <pc:docMk/>
            <pc:sldMk cId="1141185493" sldId="284"/>
            <ac:spMk id="8" creationId="{6A3C507A-FFD2-9EEC-EE24-F46570F56C34}"/>
          </ac:spMkLst>
        </pc:spChg>
        <pc:cxnChg chg="mod">
          <ac:chgData name="Andersen, Christina" userId="41acc177-0029-41f9-a2e3-2fc773ae7736" providerId="ADAL" clId="{AA3F3B27-A4E3-4E71-AE14-52689436A2AE}" dt="2024-01-31T21:07:46.830" v="223" actId="1076"/>
          <ac:cxnSpMkLst>
            <pc:docMk/>
            <pc:sldMk cId="1141185493" sldId="284"/>
            <ac:cxnSpMk id="9" creationId="{AC65001B-234E-098D-CFC9-735E184308C2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9:11.326" v="443" actId="255"/>
        <pc:sldMkLst>
          <pc:docMk/>
          <pc:sldMk cId="1330442584" sldId="285"/>
        </pc:sldMkLst>
        <pc:spChg chg="mod">
          <ac:chgData name="Andersen, Christina" userId="41acc177-0029-41f9-a2e3-2fc773ae7736" providerId="ADAL" clId="{AA3F3B27-A4E3-4E71-AE14-52689436A2AE}" dt="2024-01-31T21:29:11.326" v="443" actId="255"/>
          <ac:spMkLst>
            <pc:docMk/>
            <pc:sldMk cId="1330442584" sldId="285"/>
            <ac:spMk id="13" creationId="{206FACBD-B244-4420-BE24-AD9110F31EC4}"/>
          </ac:spMkLst>
        </pc:sp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1330442584" sldId="285"/>
            <ac:cxnSpMk id="3" creationId="{2146725D-2BB8-D597-D046-03F34CA6BB96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07:44.911" v="220" actId="478"/>
        <pc:sldMkLst>
          <pc:docMk/>
          <pc:sldMk cId="2483225654" sldId="286"/>
        </pc:sldMkLst>
        <pc:spChg chg="add del mod">
          <ac:chgData name="Andersen, Christina" userId="41acc177-0029-41f9-a2e3-2fc773ae7736" providerId="ADAL" clId="{AA3F3B27-A4E3-4E71-AE14-52689436A2AE}" dt="2024-01-31T21:07:44.425" v="219" actId="478"/>
          <ac:spMkLst>
            <pc:docMk/>
            <pc:sldMk cId="2483225654" sldId="286"/>
            <ac:spMk id="2" creationId="{95C298AE-0AF5-1CF1-3F87-8804833B1ACA}"/>
          </ac:spMkLst>
        </pc:spChg>
        <pc:spChg chg="add del mod">
          <ac:chgData name="Andersen, Christina" userId="41acc177-0029-41f9-a2e3-2fc773ae7736" providerId="ADAL" clId="{AA3F3B27-A4E3-4E71-AE14-52689436A2AE}" dt="2024-01-31T21:07:44.911" v="220" actId="478"/>
          <ac:spMkLst>
            <pc:docMk/>
            <pc:sldMk cId="2483225654" sldId="286"/>
            <ac:spMk id="3" creationId="{905A98C6-8822-604C-C081-CCC113DD261E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483225654" sldId="286"/>
            <ac:spMk id="6" creationId="{52EE08B9-9BC4-C2FF-92CB-67DFA22417B6}"/>
          </ac:spMkLst>
        </pc:spChg>
        <pc:spChg chg="add del mod">
          <ac:chgData name="Andersen, Christina" userId="41acc177-0029-41f9-a2e3-2fc773ae7736" providerId="ADAL" clId="{AA3F3B27-A4E3-4E71-AE14-52689436A2AE}" dt="2024-01-31T21:07:08.700" v="207"/>
          <ac:spMkLst>
            <pc:docMk/>
            <pc:sldMk cId="2483225654" sldId="286"/>
            <ac:spMk id="7" creationId="{443A29B2-E43D-A446-628A-74706B655C07}"/>
          </ac:spMkLst>
        </pc:spChg>
        <pc:spChg chg="add del mod">
          <ac:chgData name="Andersen, Christina" userId="41acc177-0029-41f9-a2e3-2fc773ae7736" providerId="ADAL" clId="{AA3F3B27-A4E3-4E71-AE14-52689436A2AE}" dt="2024-01-31T21:07:08.700" v="207"/>
          <ac:spMkLst>
            <pc:docMk/>
            <pc:sldMk cId="2483225654" sldId="286"/>
            <ac:spMk id="8" creationId="{C833FC3F-0A1C-B930-9019-96C1738EDE47}"/>
          </ac:spMkLst>
        </pc:spChg>
        <pc:spChg chg="add del mod">
          <ac:chgData name="Andersen, Christina" userId="41acc177-0029-41f9-a2e3-2fc773ae7736" providerId="ADAL" clId="{AA3F3B27-A4E3-4E71-AE14-52689436A2AE}" dt="2024-01-31T21:07:43.907" v="218"/>
          <ac:spMkLst>
            <pc:docMk/>
            <pc:sldMk cId="2483225654" sldId="286"/>
            <ac:spMk id="9" creationId="{322052C9-7A3D-709D-4DF9-E2014F95067A}"/>
          </ac:spMkLst>
        </pc:spChg>
        <pc:spChg chg="add del mod">
          <ac:chgData name="Andersen, Christina" userId="41acc177-0029-41f9-a2e3-2fc773ae7736" providerId="ADAL" clId="{AA3F3B27-A4E3-4E71-AE14-52689436A2AE}" dt="2024-01-31T21:07:43.907" v="218"/>
          <ac:spMkLst>
            <pc:docMk/>
            <pc:sldMk cId="2483225654" sldId="286"/>
            <ac:spMk id="10" creationId="{2796E60D-E9F9-DD0A-CFAC-FAB9C6AB56B7}"/>
          </ac:spMkLst>
        </pc:spChg>
        <pc:cxnChg chg="mod">
          <ac:chgData name="Andersen, Christina" userId="41acc177-0029-41f9-a2e3-2fc773ae7736" providerId="ADAL" clId="{AA3F3B27-A4E3-4E71-AE14-52689436A2AE}" dt="2024-01-31T21:07:43.422" v="217" actId="1076"/>
          <ac:cxnSpMkLst>
            <pc:docMk/>
            <pc:sldMk cId="2483225654" sldId="286"/>
            <ac:cxnSpMk id="4" creationId="{483EBF37-008B-A4C0-00D1-5D08E8F1B14D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07:43.010" v="216" actId="478"/>
        <pc:sldMkLst>
          <pc:docMk/>
          <pc:sldMk cId="3058576975" sldId="287"/>
        </pc:sldMkLst>
        <pc:spChg chg="add del mod">
          <ac:chgData name="Andersen, Christina" userId="41acc177-0029-41f9-a2e3-2fc773ae7736" providerId="ADAL" clId="{AA3F3B27-A4E3-4E71-AE14-52689436A2AE}" dt="2024-01-31T21:07:43.010" v="216" actId="478"/>
          <ac:spMkLst>
            <pc:docMk/>
            <pc:sldMk cId="3058576975" sldId="287"/>
            <ac:spMk id="2" creationId="{4E0BBA14-C946-3406-C406-C33EBD903CC1}"/>
          </ac:spMkLst>
        </pc:spChg>
        <pc:spChg chg="add del mod">
          <ac:chgData name="Andersen, Christina" userId="41acc177-0029-41f9-a2e3-2fc773ae7736" providerId="ADAL" clId="{AA3F3B27-A4E3-4E71-AE14-52689436A2AE}" dt="2024-01-31T21:07:43.010" v="216" actId="478"/>
          <ac:spMkLst>
            <pc:docMk/>
            <pc:sldMk cId="3058576975" sldId="287"/>
            <ac:spMk id="3" creationId="{A90248B1-0621-678B-2853-420093159C39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058576975" sldId="287"/>
            <ac:spMk id="5" creationId="{DD5F5660-F6B8-485C-94CC-0A886850689E}"/>
          </ac:spMkLst>
        </pc:spChg>
        <pc:spChg chg="add del mod">
          <ac:chgData name="Andersen, Christina" userId="41acc177-0029-41f9-a2e3-2fc773ae7736" providerId="ADAL" clId="{AA3F3B27-A4E3-4E71-AE14-52689436A2AE}" dt="2024-01-31T21:07:42.549" v="215"/>
          <ac:spMkLst>
            <pc:docMk/>
            <pc:sldMk cId="3058576975" sldId="287"/>
            <ac:spMk id="6" creationId="{74FA1C91-914A-39B0-91C1-65C3CA0B56C9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058576975" sldId="287"/>
            <ac:spMk id="7" creationId="{242E7A3C-6465-A5B6-4561-640B71F1325B}"/>
          </ac:spMkLst>
        </pc:spChg>
        <pc:spChg chg="add del mod">
          <ac:chgData name="Andersen, Christina" userId="41acc177-0029-41f9-a2e3-2fc773ae7736" providerId="ADAL" clId="{AA3F3B27-A4E3-4E71-AE14-52689436A2AE}" dt="2024-01-31T21:07:42.549" v="215"/>
          <ac:spMkLst>
            <pc:docMk/>
            <pc:sldMk cId="3058576975" sldId="287"/>
            <ac:spMk id="9" creationId="{8E2C9A4F-176D-91E4-0D8F-B77AA3C63D8C}"/>
          </ac:spMkLst>
        </pc:sp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058576975" sldId="287"/>
            <ac:cxnSpMk id="4" creationId="{B9DF004C-54EC-05C3-B16E-BD71F4E102A3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07:35.718" v="214" actId="478"/>
        <pc:sldMkLst>
          <pc:docMk/>
          <pc:sldMk cId="3969582685" sldId="288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3969582685" sldId="288"/>
            <ac:spMk id="2" creationId="{1F2F7011-8F88-A971-06DE-73B992788263}"/>
          </ac:spMkLst>
        </pc:spChg>
        <pc:spChg chg="add del mod">
          <ac:chgData name="Andersen, Christina" userId="41acc177-0029-41f9-a2e3-2fc773ae7736" providerId="ADAL" clId="{AA3F3B27-A4E3-4E71-AE14-52689436A2AE}" dt="2024-01-31T21:07:35.718" v="214" actId="478"/>
          <ac:spMkLst>
            <pc:docMk/>
            <pc:sldMk cId="3969582685" sldId="288"/>
            <ac:spMk id="7" creationId="{4CADC152-EF8D-3B97-F8F3-D43CC8F064AF}"/>
          </ac:spMkLst>
        </pc:spChg>
        <pc:spChg chg="add del mod">
          <ac:chgData name="Andersen, Christina" userId="41acc177-0029-41f9-a2e3-2fc773ae7736" providerId="ADAL" clId="{AA3F3B27-A4E3-4E71-AE14-52689436A2AE}" dt="2024-01-31T21:07:35.718" v="214" actId="478"/>
          <ac:spMkLst>
            <pc:docMk/>
            <pc:sldMk cId="3969582685" sldId="288"/>
            <ac:spMk id="8" creationId="{9448050D-1BDB-4CD6-897C-B4F6AFCAA5F3}"/>
          </ac:spMkLst>
        </pc:spChg>
        <pc:cxnChg chg="add del mod">
          <ac:chgData name="Andersen, Christina" userId="41acc177-0029-41f9-a2e3-2fc773ae7736" providerId="ADAL" clId="{AA3F3B27-A4E3-4E71-AE14-52689436A2AE}" dt="2024-01-31T21:07:35.718" v="214" actId="478"/>
          <ac:cxnSpMkLst>
            <pc:docMk/>
            <pc:sldMk cId="3969582685" sldId="288"/>
            <ac:cxnSpMk id="9" creationId="{27C20D11-6FCA-3D5A-273A-BDB28F03C2FE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8:14.694" v="436" actId="1076"/>
        <pc:sldMkLst>
          <pc:docMk/>
          <pc:sldMk cId="2040078782" sldId="291"/>
        </pc:sld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5" creationId="{A56D9480-6C9B-CAEB-8916-5751AA6BDF83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6" creationId="{AD5A03A1-3AFB-D3CC-15C9-DD8BCF9F3146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7" creationId="{AC43F41C-BD8D-A214-523C-50E8B4D106D6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8" creationId="{1FDCC00E-5AB0-8CE4-C806-0FC2378BC2A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9" creationId="{296E8DFA-17CF-F530-39E5-0E91B1F975E1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10" creationId="{4DCF6101-FC53-BC52-2D4D-98C84CBEDC54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11" creationId="{47E46E65-7528-BCF0-BBDA-17B25DA46368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2040078782" sldId="291"/>
            <ac:spMk id="12" creationId="{C3CAA1EE-DC84-1981-0923-5693DB1C6EF6}"/>
          </ac:spMkLst>
        </pc:spChg>
        <pc:spChg chg="mod">
          <ac:chgData name="Andersen, Christina" userId="41acc177-0029-41f9-a2e3-2fc773ae7736" providerId="ADAL" clId="{AA3F3B27-A4E3-4E71-AE14-52689436A2AE}" dt="2024-01-31T21:28:14.694" v="436" actId="1076"/>
          <ac:spMkLst>
            <pc:docMk/>
            <pc:sldMk cId="2040078782" sldId="291"/>
            <ac:spMk id="16" creationId="{F505FDD0-44A9-0962-F7DC-DC9DAE30BE0B}"/>
          </ac:spMkLst>
        </pc:spChg>
        <pc:graphicFrameChg chg="mod">
          <ac:chgData name="Andersen, Christina" userId="41acc177-0029-41f9-a2e3-2fc773ae7736" providerId="ADAL" clId="{AA3F3B27-A4E3-4E71-AE14-52689436A2AE}" dt="2024-01-31T20:44:11.544" v="4"/>
          <ac:graphicFrameMkLst>
            <pc:docMk/>
            <pc:sldMk cId="2040078782" sldId="291"/>
            <ac:graphicFrameMk id="14" creationId="{AA013E2F-3837-E888-9842-2293CA9D2799}"/>
          </ac:graphicFrameMkLst>
        </pc:graphicFrameChg>
      </pc:sldChg>
      <pc:sldChg chg="addSp delSp modSp mod">
        <pc:chgData name="Andersen, Christina" userId="41acc177-0029-41f9-a2e3-2fc773ae7736" providerId="ADAL" clId="{AA3F3B27-A4E3-4E71-AE14-52689436A2AE}" dt="2024-01-31T21:04:40.455" v="188" actId="1076"/>
        <pc:sldMkLst>
          <pc:docMk/>
          <pc:sldMk cId="1754341631" sldId="292"/>
        </pc:sldMkLst>
        <pc:spChg chg="mod">
          <ac:chgData name="Andersen, Christina" userId="41acc177-0029-41f9-a2e3-2fc773ae7736" providerId="ADAL" clId="{AA3F3B27-A4E3-4E71-AE14-52689436A2AE}" dt="2024-01-31T21:04:40.455" v="188" actId="1076"/>
          <ac:spMkLst>
            <pc:docMk/>
            <pc:sldMk cId="1754341631" sldId="292"/>
            <ac:spMk id="2" creationId="{BDA7A682-256C-D90C-6117-0F1D4D99D31A}"/>
          </ac:spMkLst>
        </pc:spChg>
        <pc:spChg chg="mod">
          <ac:chgData name="Andersen, Christina" userId="41acc177-0029-41f9-a2e3-2fc773ae7736" providerId="ADAL" clId="{AA3F3B27-A4E3-4E71-AE14-52689436A2AE}" dt="2024-01-31T21:03:58.093" v="180" actId="255"/>
          <ac:spMkLst>
            <pc:docMk/>
            <pc:sldMk cId="1754341631" sldId="292"/>
            <ac:spMk id="15" creationId="{03B2BDB4-7891-D357-0596-D791FF1BAE71}"/>
          </ac:spMkLst>
        </pc:spChg>
        <pc:spChg chg="mod">
          <ac:chgData name="Andersen, Christina" userId="41acc177-0029-41f9-a2e3-2fc773ae7736" providerId="ADAL" clId="{AA3F3B27-A4E3-4E71-AE14-52689436A2AE}" dt="2024-01-31T21:04:14.408" v="183" actId="255"/>
          <ac:spMkLst>
            <pc:docMk/>
            <pc:sldMk cId="1754341631" sldId="292"/>
            <ac:spMk id="16" creationId="{1891DB14-8C07-B49B-69B8-D72B6AEBAE3A}"/>
          </ac:spMkLst>
        </pc:spChg>
        <pc:grpChg chg="add mod">
          <ac:chgData name="Andersen, Christina" userId="41acc177-0029-41f9-a2e3-2fc773ae7736" providerId="ADAL" clId="{AA3F3B27-A4E3-4E71-AE14-52689436A2AE}" dt="2024-01-31T21:02:02.062" v="156"/>
          <ac:grpSpMkLst>
            <pc:docMk/>
            <pc:sldMk cId="1754341631" sldId="292"/>
            <ac:grpSpMk id="3" creationId="{B70222DA-19D4-E273-8B4E-48565AC7779C}"/>
          </ac:grpSpMkLst>
        </pc:grpChg>
        <pc:picChg chg="mod">
          <ac:chgData name="Andersen, Christina" userId="41acc177-0029-41f9-a2e3-2fc773ae7736" providerId="ADAL" clId="{AA3F3B27-A4E3-4E71-AE14-52689436A2AE}" dt="2024-01-31T21:04:21.103" v="184" actId="1076"/>
          <ac:picMkLst>
            <pc:docMk/>
            <pc:sldMk cId="1754341631" sldId="292"/>
            <ac:picMk id="14" creationId="{C188F3BE-14F3-B57B-9E6D-F17C6A604496}"/>
          </ac:picMkLst>
        </pc:picChg>
        <pc:picChg chg="add del mod">
          <ac:chgData name="Andersen, Christina" userId="41acc177-0029-41f9-a2e3-2fc773ae7736" providerId="ADAL" clId="{AA3F3B27-A4E3-4E71-AE14-52689436A2AE}" dt="2024-01-31T21:04:30.801" v="187" actId="478"/>
          <ac:picMkLst>
            <pc:docMk/>
            <pc:sldMk cId="1754341631" sldId="292"/>
            <ac:picMk id="17" creationId="{CCA6DC01-DC50-B0EE-8735-601B8FA94E89}"/>
          </ac:picMkLst>
        </pc:picChg>
        <pc:cxnChg chg="mod">
          <ac:chgData name="Andersen, Christina" userId="41acc177-0029-41f9-a2e3-2fc773ae7736" providerId="ADAL" clId="{AA3F3B27-A4E3-4E71-AE14-52689436A2AE}" dt="2024-01-31T21:02:02.062" v="156"/>
          <ac:cxnSpMkLst>
            <pc:docMk/>
            <pc:sldMk cId="1754341631" sldId="292"/>
            <ac:cxnSpMk id="4" creationId="{C5C1EFBA-4EDA-A01C-7941-FFA1A3A90225}"/>
          </ac:cxnSpMkLst>
        </pc:cxnChg>
        <pc:cxnChg chg="mod">
          <ac:chgData name="Andersen, Christina" userId="41acc177-0029-41f9-a2e3-2fc773ae7736" providerId="ADAL" clId="{AA3F3B27-A4E3-4E71-AE14-52689436A2AE}" dt="2024-01-31T21:02:02.062" v="156"/>
          <ac:cxnSpMkLst>
            <pc:docMk/>
            <pc:sldMk cId="1754341631" sldId="292"/>
            <ac:cxnSpMk id="5" creationId="{9F32F5E6-3334-92F6-2A65-3BA1CCE9C491}"/>
          </ac:cxnSpMkLst>
        </pc:cxnChg>
        <pc:cxnChg chg="mod">
          <ac:chgData name="Andersen, Christina" userId="41acc177-0029-41f9-a2e3-2fc773ae7736" providerId="ADAL" clId="{AA3F3B27-A4E3-4E71-AE14-52689436A2AE}" dt="2024-01-31T21:02:02.062" v="156"/>
          <ac:cxnSpMkLst>
            <pc:docMk/>
            <pc:sldMk cId="1754341631" sldId="292"/>
            <ac:cxnSpMk id="6" creationId="{9BB6007B-3650-CE72-A12A-76A825DB1359}"/>
          </ac:cxnSpMkLst>
        </pc:cxnChg>
        <pc:cxnChg chg="del mod">
          <ac:chgData name="Andersen, Christina" userId="41acc177-0029-41f9-a2e3-2fc773ae7736" providerId="ADAL" clId="{AA3F3B27-A4E3-4E71-AE14-52689436A2AE}" dt="2024-01-31T21:02:00.906" v="155" actId="478"/>
          <ac:cxnSpMkLst>
            <pc:docMk/>
            <pc:sldMk cId="1754341631" sldId="292"/>
            <ac:cxnSpMk id="8" creationId="{E5F451DD-4EBC-0ABA-FAC6-E0696B020075}"/>
          </ac:cxnSpMkLst>
        </pc:cxnChg>
        <pc:cxnChg chg="del mod">
          <ac:chgData name="Andersen, Christina" userId="41acc177-0029-41f9-a2e3-2fc773ae7736" providerId="ADAL" clId="{AA3F3B27-A4E3-4E71-AE14-52689436A2AE}" dt="2024-01-31T21:01:59.986" v="154" actId="478"/>
          <ac:cxnSpMkLst>
            <pc:docMk/>
            <pc:sldMk cId="1754341631" sldId="292"/>
            <ac:cxnSpMk id="9" creationId="{B67065C6-C0F7-2559-E792-9756FFF3B828}"/>
          </ac:cxnSpMkLst>
        </pc:cxnChg>
        <pc:cxnChg chg="del mod">
          <ac:chgData name="Andersen, Christina" userId="41acc177-0029-41f9-a2e3-2fc773ae7736" providerId="ADAL" clId="{AA3F3B27-A4E3-4E71-AE14-52689436A2AE}" dt="2024-01-31T21:01:57.162" v="153" actId="478"/>
          <ac:cxnSpMkLst>
            <pc:docMk/>
            <pc:sldMk cId="1754341631" sldId="292"/>
            <ac:cxnSpMk id="10" creationId="{53A548AB-547A-6408-C41F-EF77A6ADD79C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18:35.427" v="346" actId="18131"/>
        <pc:sldMkLst>
          <pc:docMk/>
          <pc:sldMk cId="1922370339" sldId="293"/>
        </pc:sldMkLst>
        <pc:spChg chg="mod">
          <ac:chgData name="Andersen, Christina" userId="41acc177-0029-41f9-a2e3-2fc773ae7736" providerId="ADAL" clId="{AA3F3B27-A4E3-4E71-AE14-52689436A2AE}" dt="2024-01-31T21:17:51.149" v="341" actId="34135"/>
          <ac:spMkLst>
            <pc:docMk/>
            <pc:sldMk cId="1922370339" sldId="293"/>
            <ac:spMk id="8" creationId="{9105C288-5F27-7E1E-F33A-E76F34C27B09}"/>
          </ac:spMkLst>
        </pc:spChg>
        <pc:spChg chg="mod">
          <ac:chgData name="Andersen, Christina" userId="41acc177-0029-41f9-a2e3-2fc773ae7736" providerId="ADAL" clId="{AA3F3B27-A4E3-4E71-AE14-52689436A2AE}" dt="2024-01-31T21:17:51.149" v="341" actId="34135"/>
          <ac:spMkLst>
            <pc:docMk/>
            <pc:sldMk cId="1922370339" sldId="293"/>
            <ac:spMk id="9" creationId="{BF61A34B-1C6E-5267-0E65-28EB3773B187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k cId="1922370339" sldId="293"/>
            <ac:spMk id="10" creationId="{2985AAD0-A345-DE0D-01FB-804FC0FBE759}"/>
          </ac:spMkLst>
        </pc:spChg>
        <pc:picChg chg="mod modCrop">
          <ac:chgData name="Andersen, Christina" userId="41acc177-0029-41f9-a2e3-2fc773ae7736" providerId="ADAL" clId="{AA3F3B27-A4E3-4E71-AE14-52689436A2AE}" dt="2024-01-31T21:18:35.427" v="346" actId="18131"/>
          <ac:picMkLst>
            <pc:docMk/>
            <pc:sldMk cId="1922370339" sldId="293"/>
            <ac:picMk id="101" creationId="{5D77CEE8-2F2A-4FCD-A3D8-8648DAA43041}"/>
          </ac:picMkLst>
        </pc:picChg>
      </pc:sldChg>
      <pc:sldChg chg="addSp delSp modSp mod">
        <pc:chgData name="Andersen, Christina" userId="41acc177-0029-41f9-a2e3-2fc773ae7736" providerId="ADAL" clId="{AA3F3B27-A4E3-4E71-AE14-52689436A2AE}" dt="2024-01-31T21:24:03.365" v="401" actId="255"/>
        <pc:sldMkLst>
          <pc:docMk/>
          <pc:sldMk cId="3399734806" sldId="294"/>
        </pc:sldMkLst>
        <pc:spChg chg="del mod">
          <ac:chgData name="Andersen, Christina" userId="41acc177-0029-41f9-a2e3-2fc773ae7736" providerId="ADAL" clId="{AA3F3B27-A4E3-4E71-AE14-52689436A2AE}" dt="2024-01-31T21:23:44.816" v="398" actId="478"/>
          <ac:spMkLst>
            <pc:docMk/>
            <pc:sldMk cId="3399734806" sldId="294"/>
            <ac:spMk id="2" creationId="{9F78EB93-F4C2-BB78-3FDB-D7706FAA7DEB}"/>
          </ac:spMkLst>
        </pc:spChg>
        <pc:spChg chg="mod">
          <ac:chgData name="Andersen, Christina" userId="41acc177-0029-41f9-a2e3-2fc773ae7736" providerId="ADAL" clId="{AA3F3B27-A4E3-4E71-AE14-52689436A2AE}" dt="2024-01-31T21:24:03.365" v="401" actId="255"/>
          <ac:spMkLst>
            <pc:docMk/>
            <pc:sldMk cId="3399734806" sldId="294"/>
            <ac:spMk id="4" creationId="{4446C96A-A0FE-60B6-79EB-210B44393E5E}"/>
          </ac:spMkLst>
        </pc:spChg>
        <pc:spChg chg="add mod">
          <ac:chgData name="Andersen, Christina" userId="41acc177-0029-41f9-a2e3-2fc773ae7736" providerId="ADAL" clId="{AA3F3B27-A4E3-4E71-AE14-52689436A2AE}" dt="2024-01-31T21:23:45.151" v="399"/>
          <ac:spMkLst>
            <pc:docMk/>
            <pc:sldMk cId="3399734806" sldId="294"/>
            <ac:spMk id="7" creationId="{A50B64AF-CC06-1463-ED57-FF35E0A0B78A}"/>
          </ac:spMkLst>
        </pc:spChg>
        <pc:graphicFrameChg chg="mod">
          <ac:chgData name="Andersen, Christina" userId="41acc177-0029-41f9-a2e3-2fc773ae7736" providerId="ADAL" clId="{AA3F3B27-A4E3-4E71-AE14-52689436A2AE}" dt="2024-01-31T20:44:11.544" v="4"/>
          <ac:graphicFrameMkLst>
            <pc:docMk/>
            <pc:sldMk cId="3399734806" sldId="294"/>
            <ac:graphicFrameMk id="5" creationId="{6A4121BB-7184-9552-D27E-584A0E08145B}"/>
          </ac:graphicFrameMkLst>
        </pc:graphicFrame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399734806" sldId="294"/>
            <ac:cxnSpMk id="6" creationId="{2DB58BA2-34BC-6BEA-8FA8-21C56187084E}"/>
          </ac:cxnSpMkLst>
        </pc:cxnChg>
      </pc:sldChg>
      <pc:sldChg chg="addSp delSp modSp mod">
        <pc:chgData name="Andersen, Christina" userId="41acc177-0029-41f9-a2e3-2fc773ae7736" providerId="ADAL" clId="{AA3F3B27-A4E3-4E71-AE14-52689436A2AE}" dt="2024-01-31T21:23:56.712" v="400" actId="255"/>
        <pc:sldMkLst>
          <pc:docMk/>
          <pc:sldMk cId="3706405951" sldId="295"/>
        </pc:sldMkLst>
        <pc:spChg chg="del mod">
          <ac:chgData name="Andersen, Christina" userId="41acc177-0029-41f9-a2e3-2fc773ae7736" providerId="ADAL" clId="{AA3F3B27-A4E3-4E71-AE14-52689436A2AE}" dt="2024-01-31T21:23:39.677" v="396" actId="478"/>
          <ac:spMkLst>
            <pc:docMk/>
            <pc:sldMk cId="3706405951" sldId="295"/>
            <ac:spMk id="2" creationId="{F5EEBF7B-E328-705A-45CE-F1250A3B795B}"/>
          </ac:spMkLst>
        </pc:spChg>
        <pc:spChg chg="mod">
          <ac:chgData name="Andersen, Christina" userId="41acc177-0029-41f9-a2e3-2fc773ae7736" providerId="ADAL" clId="{AA3F3B27-A4E3-4E71-AE14-52689436A2AE}" dt="2024-01-31T21:23:56.712" v="400" actId="255"/>
          <ac:spMkLst>
            <pc:docMk/>
            <pc:sldMk cId="3706405951" sldId="295"/>
            <ac:spMk id="4" creationId="{EE463276-C773-BAD0-ACDF-5DACA53CBEAA}"/>
          </ac:spMkLst>
        </pc:spChg>
        <pc:spChg chg="add mod">
          <ac:chgData name="Andersen, Christina" userId="41acc177-0029-41f9-a2e3-2fc773ae7736" providerId="ADAL" clId="{AA3F3B27-A4E3-4E71-AE14-52689436A2AE}" dt="2024-01-31T21:23:40.160" v="397"/>
          <ac:spMkLst>
            <pc:docMk/>
            <pc:sldMk cId="3706405951" sldId="295"/>
            <ac:spMk id="7" creationId="{037FDB61-F74B-336E-1E79-CFD3F203B9E7}"/>
          </ac:spMkLst>
        </pc:spChg>
        <pc:graphicFrameChg chg="mod">
          <ac:chgData name="Andersen, Christina" userId="41acc177-0029-41f9-a2e3-2fc773ae7736" providerId="ADAL" clId="{AA3F3B27-A4E3-4E71-AE14-52689436A2AE}" dt="2024-01-31T20:44:11.544" v="4"/>
          <ac:graphicFrameMkLst>
            <pc:docMk/>
            <pc:sldMk cId="3706405951" sldId="295"/>
            <ac:graphicFrameMk id="5" creationId="{2DB55D3E-2453-7F34-2771-DBAA7F3B8E94}"/>
          </ac:graphicFrameMkLst>
        </pc:graphicFrame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3706405951" sldId="295"/>
            <ac:cxnSpMk id="6" creationId="{D16BAAA9-5778-BB4A-B6A5-722CC6612C14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3:23.088" v="395" actId="1076"/>
        <pc:sldMkLst>
          <pc:docMk/>
          <pc:sldMk cId="1743419205" sldId="296"/>
        </pc:sldMkLst>
        <pc:spChg chg="mod">
          <ac:chgData name="Andersen, Christina" userId="41acc177-0029-41f9-a2e3-2fc773ae7736" providerId="ADAL" clId="{AA3F3B27-A4E3-4E71-AE14-52689436A2AE}" dt="2024-01-31T21:23:18.922" v="394" actId="1076"/>
          <ac:spMkLst>
            <pc:docMk/>
            <pc:sldMk cId="1743419205" sldId="296"/>
            <ac:spMk id="2" creationId="{5DF35889-CD78-EC4E-08A2-9911878F4E18}"/>
          </ac:spMkLst>
        </pc:spChg>
        <pc:spChg chg="mod">
          <ac:chgData name="Andersen, Christina" userId="41acc177-0029-41f9-a2e3-2fc773ae7736" providerId="ADAL" clId="{AA3F3B27-A4E3-4E71-AE14-52689436A2AE}" dt="2024-01-31T21:23:23.088" v="395" actId="1076"/>
          <ac:spMkLst>
            <pc:docMk/>
            <pc:sldMk cId="1743419205" sldId="296"/>
            <ac:spMk id="5" creationId="{48AECC6E-B67E-6B8A-89C6-DF1BD9AB3064}"/>
          </ac:spMkLst>
        </pc:spChg>
        <pc:graphicFrameChg chg="mod">
          <ac:chgData name="Andersen, Christina" userId="41acc177-0029-41f9-a2e3-2fc773ae7736" providerId="ADAL" clId="{AA3F3B27-A4E3-4E71-AE14-52689436A2AE}" dt="2024-01-31T20:44:11.544" v="4"/>
          <ac:graphicFrameMkLst>
            <pc:docMk/>
            <pc:sldMk cId="1743419205" sldId="296"/>
            <ac:graphicFrameMk id="4" creationId="{4AA7C83C-C687-8A02-7151-08452B3DA6BF}"/>
          </ac:graphicFrameMkLst>
        </pc:graphicFrame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1743419205" sldId="296"/>
            <ac:cxnSpMk id="6" creationId="{7ED9BFA9-ACF3-4A10-86C7-7BB5F7061366}"/>
          </ac:cxnSpMkLst>
        </pc:cxnChg>
      </pc:sldChg>
      <pc:sldChg chg="modSp mod">
        <pc:chgData name="Andersen, Christina" userId="41acc177-0029-41f9-a2e3-2fc773ae7736" providerId="ADAL" clId="{AA3F3B27-A4E3-4E71-AE14-52689436A2AE}" dt="2024-01-31T21:22:22.528" v="390" actId="1076"/>
        <pc:sldMkLst>
          <pc:docMk/>
          <pc:sldMk cId="1815630281" sldId="297"/>
        </pc:sldMkLst>
        <pc:spChg chg="mod">
          <ac:chgData name="Andersen, Christina" userId="41acc177-0029-41f9-a2e3-2fc773ae7736" providerId="ADAL" clId="{AA3F3B27-A4E3-4E71-AE14-52689436A2AE}" dt="2024-01-31T21:21:37.772" v="381" actId="255"/>
          <ac:spMkLst>
            <pc:docMk/>
            <pc:sldMk cId="1815630281" sldId="297"/>
            <ac:spMk id="6" creationId="{AA8B4B89-D45A-9B44-2812-80FEE4A52B88}"/>
          </ac:spMkLst>
        </pc:spChg>
        <pc:graphicFrameChg chg="mod">
          <ac:chgData name="Andersen, Christina" userId="41acc177-0029-41f9-a2e3-2fc773ae7736" providerId="ADAL" clId="{AA3F3B27-A4E3-4E71-AE14-52689436A2AE}" dt="2024-01-31T21:22:22.528" v="390" actId="1076"/>
          <ac:graphicFrameMkLst>
            <pc:docMk/>
            <pc:sldMk cId="1815630281" sldId="297"/>
            <ac:graphicFrameMk id="4" creationId="{55A441D8-4D78-FBA1-D2F9-317105D71070}"/>
          </ac:graphicFrameMkLst>
        </pc:graphicFrameChg>
        <pc:graphicFrameChg chg="mod">
          <ac:chgData name="Andersen, Christina" userId="41acc177-0029-41f9-a2e3-2fc773ae7736" providerId="ADAL" clId="{AA3F3B27-A4E3-4E71-AE14-52689436A2AE}" dt="2024-01-31T21:22:22.528" v="390" actId="1076"/>
          <ac:graphicFrameMkLst>
            <pc:docMk/>
            <pc:sldMk cId="1815630281" sldId="297"/>
            <ac:graphicFrameMk id="5" creationId="{40F7ADD8-3548-7578-A884-CDE343E1C025}"/>
          </ac:graphicFrameMkLst>
        </pc:graphicFrameChg>
        <pc:cxnChg chg="mod">
          <ac:chgData name="Andersen, Christina" userId="41acc177-0029-41f9-a2e3-2fc773ae7736" providerId="ADAL" clId="{AA3F3B27-A4E3-4E71-AE14-52689436A2AE}" dt="2024-01-31T20:44:11.544" v="4"/>
          <ac:cxnSpMkLst>
            <pc:docMk/>
            <pc:sldMk cId="1815630281" sldId="297"/>
            <ac:cxnSpMk id="7" creationId="{A7BE5FA7-4335-44D0-D0CE-4F2C0F2C7024}"/>
          </ac:cxnSpMkLst>
        </pc:cxnChg>
      </pc:sldChg>
      <pc:sldMasterChg chg="addSp delSp modSp mod modSldLayout">
        <pc:chgData name="Andersen, Christina" userId="41acc177-0029-41f9-a2e3-2fc773ae7736" providerId="ADAL" clId="{AA3F3B27-A4E3-4E71-AE14-52689436A2AE}" dt="2024-01-31T21:29:36.097" v="445" actId="255"/>
        <pc:sldMasterMkLst>
          <pc:docMk/>
          <pc:sldMasterMk cId="737433849" sldId="2147483648"/>
        </pc:sldMasterMkLst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asterMk cId="737433849" sldId="2147483648"/>
            <ac:spMk id="9" creationId="{44571705-2E20-024A-15CB-E3138EDEC61B}"/>
          </ac:spMkLst>
        </pc:spChg>
        <pc:spChg chg="mod">
          <ac:chgData name="Andersen, Christina" userId="41acc177-0029-41f9-a2e3-2fc773ae7736" providerId="ADAL" clId="{AA3F3B27-A4E3-4E71-AE14-52689436A2AE}" dt="2024-01-31T20:44:11.544" v="4"/>
          <ac:spMkLst>
            <pc:docMk/>
            <pc:sldMasterMk cId="737433849" sldId="2147483648"/>
            <ac:spMk id="10" creationId="{C30EE630-9E25-FA1D-173D-B34329DA9536}"/>
          </ac:spMkLst>
        </pc:spChg>
        <pc:picChg chg="del mod">
          <ac:chgData name="Andersen, Christina" userId="41acc177-0029-41f9-a2e3-2fc773ae7736" providerId="ADAL" clId="{AA3F3B27-A4E3-4E71-AE14-52689436A2AE}" dt="2024-01-31T20:47:02.200" v="24" actId="478"/>
          <ac:picMkLst>
            <pc:docMk/>
            <pc:sldMasterMk cId="737433849" sldId="2147483648"/>
            <ac:picMk id="3" creationId="{A54E74DE-D9A6-8BE3-B8A9-4AACD9ABFA1F}"/>
          </ac:picMkLst>
        </pc:picChg>
        <pc:picChg chg="add del mod">
          <ac:chgData name="Andersen, Christina" userId="41acc177-0029-41f9-a2e3-2fc773ae7736" providerId="ADAL" clId="{AA3F3B27-A4E3-4E71-AE14-52689436A2AE}" dt="2024-01-31T20:47:00.846" v="23" actId="21"/>
          <ac:picMkLst>
            <pc:docMk/>
            <pc:sldMasterMk cId="737433849" sldId="2147483648"/>
            <ac:picMk id="4" creationId="{F4FA0C7A-A9E9-623C-4586-E757337B1D2F}"/>
          </ac:picMkLst>
        </pc:picChg>
        <pc:picChg chg="add mod">
          <ac:chgData name="Andersen, Christina" userId="41acc177-0029-41f9-a2e3-2fc773ae7736" providerId="ADAL" clId="{AA3F3B27-A4E3-4E71-AE14-52689436A2AE}" dt="2024-01-31T21:13:23.041" v="300" actId="1038"/>
          <ac:picMkLst>
            <pc:docMk/>
            <pc:sldMasterMk cId="737433849" sldId="2147483648"/>
            <ac:picMk id="5" creationId="{C6DC42EE-F50F-A0F2-4A16-29C98B968ECC}"/>
          </ac:picMkLst>
        </pc:picChg>
        <pc:sldLayoutChg chg="modSp">
          <pc:chgData name="Andersen, Christina" userId="41acc177-0029-41f9-a2e3-2fc773ae7736" providerId="ADAL" clId="{AA3F3B27-A4E3-4E71-AE14-52689436A2AE}" dt="2024-01-31T20:44:11.544" v="4"/>
          <pc:sldLayoutMkLst>
            <pc:docMk/>
            <pc:sldMasterMk cId="737433849" sldId="2147483648"/>
            <pc:sldLayoutMk cId="1627448790" sldId="2147483655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627448790" sldId="2147483655"/>
              <ac:spMk id="5" creationId="{6353CF9D-DF5C-B6A2-D308-E8A5E24C782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627448790" sldId="2147483655"/>
              <ac:spMk id="10" creationId="{50796CDC-3154-4ACA-A920-8CBE431C2A1A}"/>
            </ac:spMkLst>
          </pc:spChg>
        </pc:sldLayoutChg>
        <pc:sldLayoutChg chg="modSp">
          <pc:chgData name="Andersen, Christina" userId="41acc177-0029-41f9-a2e3-2fc773ae7736" providerId="ADAL" clId="{AA3F3B27-A4E3-4E71-AE14-52689436A2AE}" dt="2024-01-31T20:44:11.544" v="4"/>
          <pc:sldLayoutMkLst>
            <pc:docMk/>
            <pc:sldMasterMk cId="737433849" sldId="2147483648"/>
            <pc:sldLayoutMk cId="1209192636" sldId="2147483668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209192636" sldId="2147483668"/>
              <ac:spMk id="5" creationId="{361FBC4E-A834-3A9B-8A81-BDBC0D6422BC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209192636" sldId="2147483668"/>
              <ac:spMk id="10" creationId="{50796CDC-3154-4ACA-A920-8CBE431C2A1A}"/>
            </ac:spMkLst>
          </pc:spChg>
        </pc:sldLayoutChg>
        <pc:sldLayoutChg chg="modSp">
          <pc:chgData name="Andersen, Christina" userId="41acc177-0029-41f9-a2e3-2fc773ae7736" providerId="ADAL" clId="{AA3F3B27-A4E3-4E71-AE14-52689436A2AE}" dt="2024-01-31T20:44:11.544" v="4"/>
          <pc:sldLayoutMkLst>
            <pc:docMk/>
            <pc:sldMasterMk cId="737433849" sldId="2147483648"/>
            <pc:sldLayoutMk cId="4074102917" sldId="2147483669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4074102917" sldId="2147483669"/>
              <ac:spMk id="9" creationId="{5DA67448-4435-D20A-B854-D1F45E345579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4074102917" sldId="2147483669"/>
              <ac:spMk id="10" creationId="{50796CDC-3154-4ACA-A920-8CBE431C2A1A}"/>
            </ac:spMkLst>
          </pc:spChg>
        </pc:sldLayoutChg>
        <pc:sldLayoutChg chg="modSp">
          <pc:chgData name="Andersen, Christina" userId="41acc177-0029-41f9-a2e3-2fc773ae7736" providerId="ADAL" clId="{AA3F3B27-A4E3-4E71-AE14-52689436A2AE}" dt="2024-01-31T20:44:11.544" v="4"/>
          <pc:sldLayoutMkLst>
            <pc:docMk/>
            <pc:sldMasterMk cId="737433849" sldId="2147483648"/>
            <pc:sldLayoutMk cId="4030175217" sldId="2147483670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4030175217" sldId="2147483670"/>
              <ac:spMk id="5" creationId="{0344BD20-CD77-6297-5667-62E9351976FD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4030175217" sldId="2147483670"/>
              <ac:spMk id="10" creationId="{50796CDC-3154-4ACA-A920-8CBE431C2A1A}"/>
            </ac:spMkLst>
          </pc:spChg>
        </pc:sldLayoutChg>
        <pc:sldLayoutChg chg="addSp delSp modSp mod">
          <pc:chgData name="Andersen, Christina" userId="41acc177-0029-41f9-a2e3-2fc773ae7736" providerId="ADAL" clId="{AA3F3B27-A4E3-4E71-AE14-52689436A2AE}" dt="2024-01-31T20:48:49.675" v="38" actId="1076"/>
          <pc:sldLayoutMkLst>
            <pc:docMk/>
            <pc:sldMasterMk cId="737433849" sldId="2147483648"/>
            <pc:sldLayoutMk cId="369473014" sldId="2147483680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9473014" sldId="2147483680"/>
              <ac:spMk id="2" creationId="{FDC02647-34B5-00DF-A8EA-E7FC13A346D1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9473014" sldId="2147483680"/>
              <ac:spMk id="3" creationId="{5E68AD97-B9A7-8FA7-0145-DF72EBC5F92D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9473014" sldId="2147483680"/>
              <ac:spMk id="4" creationId="{B5A322BF-82BA-C699-B774-DC0222F4B15C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9473014" sldId="2147483680"/>
              <ac:spMk id="5" creationId="{81888F90-00E8-869F-17D4-E6C8DB714F4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9473014" sldId="2147483680"/>
              <ac:spMk id="10" creationId="{50796CDC-3154-4ACA-A920-8CBE431C2A1A}"/>
            </ac:spMkLst>
          </pc:spChg>
          <pc:picChg chg="add del mod">
            <ac:chgData name="Andersen, Christina" userId="41acc177-0029-41f9-a2e3-2fc773ae7736" providerId="ADAL" clId="{AA3F3B27-A4E3-4E71-AE14-52689436A2AE}" dt="2024-01-31T20:47:54.378" v="30" actId="21"/>
            <ac:picMkLst>
              <pc:docMk/>
              <pc:sldMasterMk cId="737433849" sldId="2147483648"/>
              <pc:sldLayoutMk cId="369473014" sldId="2147483680"/>
              <ac:picMk id="6" creationId="{9DDFB9E9-C0BD-D8A4-836A-DB3C226444F8}"/>
            </ac:picMkLst>
          </pc:picChg>
          <pc:picChg chg="del mod">
            <ac:chgData name="Andersen, Christina" userId="41acc177-0029-41f9-a2e3-2fc773ae7736" providerId="ADAL" clId="{AA3F3B27-A4E3-4E71-AE14-52689436A2AE}" dt="2024-01-31T20:47:56.213" v="31" actId="478"/>
            <ac:picMkLst>
              <pc:docMk/>
              <pc:sldMasterMk cId="737433849" sldId="2147483648"/>
              <pc:sldLayoutMk cId="369473014" sldId="2147483680"/>
              <ac:picMk id="7" creationId="{B664FB46-1C0D-83F3-05F9-7041C7EE16E3}"/>
            </ac:picMkLst>
          </pc:picChg>
          <pc:picChg chg="add mod">
            <ac:chgData name="Andersen, Christina" userId="41acc177-0029-41f9-a2e3-2fc773ae7736" providerId="ADAL" clId="{AA3F3B27-A4E3-4E71-AE14-52689436A2AE}" dt="2024-01-31T20:48:49.675" v="38" actId="1076"/>
            <ac:picMkLst>
              <pc:docMk/>
              <pc:sldMasterMk cId="737433849" sldId="2147483648"/>
              <pc:sldLayoutMk cId="369473014" sldId="2147483680"/>
              <ac:picMk id="8" creationId="{BE0F35FA-4C2D-7DE9-0605-69F5174A8874}"/>
            </ac:picMkLst>
          </pc:picChg>
        </pc:sldLayoutChg>
        <pc:sldLayoutChg chg="addSp delSp modSp mod">
          <pc:chgData name="Andersen, Christina" userId="41acc177-0029-41f9-a2e3-2fc773ae7736" providerId="ADAL" clId="{AA3F3B27-A4E3-4E71-AE14-52689436A2AE}" dt="2024-01-31T20:48:53.913" v="40"/>
          <pc:sldLayoutMkLst>
            <pc:docMk/>
            <pc:sldMasterMk cId="737433849" sldId="2147483648"/>
            <pc:sldLayoutMk cId="3619391427" sldId="2147483681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19391427" sldId="2147483681"/>
              <ac:spMk id="2" creationId="{FDC02647-34B5-00DF-A8EA-E7FC13A346D1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19391427" sldId="2147483681"/>
              <ac:spMk id="3" creationId="{6B84F1BA-DF39-6E64-7400-15BE49C7D29B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19391427" sldId="2147483681"/>
              <ac:spMk id="4" creationId="{178BC479-7D9E-D5B0-195B-3338C7ADE0FB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19391427" sldId="2147483681"/>
              <ac:spMk id="5" creationId="{81888F90-00E8-869F-17D4-E6C8DB714F4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619391427" sldId="2147483681"/>
              <ac:spMk id="10" creationId="{50796CDC-3154-4ACA-A920-8CBE431C2A1A}"/>
            </ac:spMkLst>
          </pc:spChg>
          <pc:picChg chg="add mod">
            <ac:chgData name="Andersen, Christina" userId="41acc177-0029-41f9-a2e3-2fc773ae7736" providerId="ADAL" clId="{AA3F3B27-A4E3-4E71-AE14-52689436A2AE}" dt="2024-01-31T20:48:53.913" v="40"/>
            <ac:picMkLst>
              <pc:docMk/>
              <pc:sldMasterMk cId="737433849" sldId="2147483648"/>
              <pc:sldLayoutMk cId="3619391427" sldId="2147483681"/>
              <ac:picMk id="6" creationId="{72DA75D3-401A-2409-F7C3-A7F58B4B6241}"/>
            </ac:picMkLst>
          </pc:picChg>
          <pc:picChg chg="del mod">
            <ac:chgData name="Andersen, Christina" userId="41acc177-0029-41f9-a2e3-2fc773ae7736" providerId="ADAL" clId="{AA3F3B27-A4E3-4E71-AE14-52689436A2AE}" dt="2024-01-31T20:48:53.501" v="39" actId="478"/>
            <ac:picMkLst>
              <pc:docMk/>
              <pc:sldMasterMk cId="737433849" sldId="2147483648"/>
              <pc:sldLayoutMk cId="3619391427" sldId="2147483681"/>
              <ac:picMk id="7" creationId="{54BEAE93-54CB-8FB0-EAF0-E5A25D170A6D}"/>
            </ac:picMkLst>
          </pc:picChg>
        </pc:sldLayoutChg>
        <pc:sldLayoutChg chg="addSp delSp modSp mod">
          <pc:chgData name="Andersen, Christina" userId="41acc177-0029-41f9-a2e3-2fc773ae7736" providerId="ADAL" clId="{AA3F3B27-A4E3-4E71-AE14-52689436A2AE}" dt="2024-01-31T20:48:57.853" v="42"/>
          <pc:sldLayoutMkLst>
            <pc:docMk/>
            <pc:sldMasterMk cId="737433849" sldId="2147483648"/>
            <pc:sldLayoutMk cId="3105847049" sldId="2147483682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105847049" sldId="2147483682"/>
              <ac:spMk id="2" creationId="{FDC02647-34B5-00DF-A8EA-E7FC13A346D1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105847049" sldId="2147483682"/>
              <ac:spMk id="3" creationId="{7398A732-26A8-A525-B413-7C704695F5B9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105847049" sldId="2147483682"/>
              <ac:spMk id="4" creationId="{C6DA5683-EC86-E73C-75F8-1505F0EE507F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105847049" sldId="2147483682"/>
              <ac:spMk id="5" creationId="{81888F90-00E8-869F-17D4-E6C8DB714F4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105847049" sldId="2147483682"/>
              <ac:spMk id="10" creationId="{50796CDC-3154-4ACA-A920-8CBE431C2A1A}"/>
            </ac:spMkLst>
          </pc:spChg>
          <pc:picChg chg="del mod">
            <ac:chgData name="Andersen, Christina" userId="41acc177-0029-41f9-a2e3-2fc773ae7736" providerId="ADAL" clId="{AA3F3B27-A4E3-4E71-AE14-52689436A2AE}" dt="2024-01-31T20:48:57.531" v="41" actId="478"/>
            <ac:picMkLst>
              <pc:docMk/>
              <pc:sldMasterMk cId="737433849" sldId="2147483648"/>
              <pc:sldLayoutMk cId="3105847049" sldId="2147483682"/>
              <ac:picMk id="6" creationId="{89155848-0C99-1042-B0B6-08480A00FFFA}"/>
            </ac:picMkLst>
          </pc:picChg>
          <pc:picChg chg="add mod">
            <ac:chgData name="Andersen, Christina" userId="41acc177-0029-41f9-a2e3-2fc773ae7736" providerId="ADAL" clId="{AA3F3B27-A4E3-4E71-AE14-52689436A2AE}" dt="2024-01-31T20:48:57.853" v="42"/>
            <ac:picMkLst>
              <pc:docMk/>
              <pc:sldMasterMk cId="737433849" sldId="2147483648"/>
              <pc:sldLayoutMk cId="3105847049" sldId="2147483682"/>
              <ac:picMk id="7" creationId="{96C1EB37-8D59-DED8-DBB7-CB8BAB82B1CD}"/>
            </ac:picMkLst>
          </pc:picChg>
        </pc:sldLayoutChg>
        <pc:sldLayoutChg chg="addSp delSp modSp mod">
          <pc:chgData name="Andersen, Christina" userId="41acc177-0029-41f9-a2e3-2fc773ae7736" providerId="ADAL" clId="{AA3F3B27-A4E3-4E71-AE14-52689436A2AE}" dt="2024-01-31T20:49:00.987" v="44"/>
          <pc:sldLayoutMkLst>
            <pc:docMk/>
            <pc:sldMasterMk cId="737433849" sldId="2147483648"/>
            <pc:sldLayoutMk cId="1096096788" sldId="2147483683"/>
          </pc:sldLayoutMkLst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096096788" sldId="2147483683"/>
              <ac:spMk id="2" creationId="{FDC02647-34B5-00DF-A8EA-E7FC13A346D1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096096788" sldId="2147483683"/>
              <ac:spMk id="3" creationId="{0946A1BC-3827-B021-D2CE-5ED3AD4C7E2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096096788" sldId="2147483683"/>
              <ac:spMk id="4" creationId="{4FC1E08E-31F3-0870-CE34-1BE1FD668A98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096096788" sldId="2147483683"/>
              <ac:spMk id="5" creationId="{81888F90-00E8-869F-17D4-E6C8DB714F42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1096096788" sldId="2147483683"/>
              <ac:spMk id="10" creationId="{50796CDC-3154-4ACA-A920-8CBE431C2A1A}"/>
            </ac:spMkLst>
          </pc:spChg>
          <pc:picChg chg="add mod">
            <ac:chgData name="Andersen, Christina" userId="41acc177-0029-41f9-a2e3-2fc773ae7736" providerId="ADAL" clId="{AA3F3B27-A4E3-4E71-AE14-52689436A2AE}" dt="2024-01-31T20:49:00.987" v="44"/>
            <ac:picMkLst>
              <pc:docMk/>
              <pc:sldMasterMk cId="737433849" sldId="2147483648"/>
              <pc:sldLayoutMk cId="1096096788" sldId="2147483683"/>
              <ac:picMk id="6" creationId="{C9E0B674-D7D1-CC13-680A-E1945A0AFFA7}"/>
            </ac:picMkLst>
          </pc:picChg>
          <pc:picChg chg="del mod">
            <ac:chgData name="Andersen, Christina" userId="41acc177-0029-41f9-a2e3-2fc773ae7736" providerId="ADAL" clId="{AA3F3B27-A4E3-4E71-AE14-52689436A2AE}" dt="2024-01-31T20:49:00.622" v="43" actId="478"/>
            <ac:picMkLst>
              <pc:docMk/>
              <pc:sldMasterMk cId="737433849" sldId="2147483648"/>
              <pc:sldLayoutMk cId="1096096788" sldId="2147483683"/>
              <ac:picMk id="7" creationId="{227FC624-D4D1-9AFF-63B9-78F4572A1E72}"/>
            </ac:picMkLst>
          </pc:picChg>
        </pc:sldLayoutChg>
        <pc:sldLayoutChg chg="modSp mod">
          <pc:chgData name="Andersen, Christina" userId="41acc177-0029-41f9-a2e3-2fc773ae7736" providerId="ADAL" clId="{AA3F3B27-A4E3-4E71-AE14-52689436A2AE}" dt="2024-01-31T21:29:36.097" v="445" actId="255"/>
          <pc:sldLayoutMkLst>
            <pc:docMk/>
            <pc:sldMasterMk cId="737433849" sldId="2147483648"/>
            <pc:sldLayoutMk cId="3306421758" sldId="2147483686"/>
          </pc:sldLayoutMkLst>
          <pc:spChg chg="mod">
            <ac:chgData name="Andersen, Christina" userId="41acc177-0029-41f9-a2e3-2fc773ae7736" providerId="ADAL" clId="{AA3F3B27-A4E3-4E71-AE14-52689436A2AE}" dt="2024-01-31T21:13:42.913" v="301" actId="255"/>
            <ac:spMkLst>
              <pc:docMk/>
              <pc:sldMasterMk cId="737433849" sldId="2147483648"/>
              <pc:sldLayoutMk cId="3306421758" sldId="2147483686"/>
              <ac:spMk id="3" creationId="{A25AFECF-0C52-4AD9-7A75-9BDCD4CDC9EB}"/>
            </ac:spMkLst>
          </pc:spChg>
          <pc:spChg chg="mod">
            <ac:chgData name="Andersen, Christina" userId="41acc177-0029-41f9-a2e3-2fc773ae7736" providerId="ADAL" clId="{AA3F3B27-A4E3-4E71-AE14-52689436A2AE}" dt="2024-01-31T21:29:36.097" v="445" actId="255"/>
            <ac:spMkLst>
              <pc:docMk/>
              <pc:sldMasterMk cId="737433849" sldId="2147483648"/>
              <pc:sldLayoutMk cId="3306421758" sldId="2147483686"/>
              <ac:spMk id="4" creationId="{399BF6E8-FE26-DC6A-E66C-C899DECCA75A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306421758" sldId="2147483686"/>
              <ac:spMk id="5" creationId="{C05A17F4-8DD1-4400-C949-ADC6D5E12907}"/>
            </ac:spMkLst>
          </pc:spChg>
          <pc:spChg chg="mod">
            <ac:chgData name="Andersen, Christina" userId="41acc177-0029-41f9-a2e3-2fc773ae7736" providerId="ADAL" clId="{AA3F3B27-A4E3-4E71-AE14-52689436A2AE}" dt="2024-01-31T21:14:26.197" v="310" actId="1076"/>
            <ac:spMkLst>
              <pc:docMk/>
              <pc:sldMasterMk cId="737433849" sldId="2147483648"/>
              <pc:sldLayoutMk cId="3306421758" sldId="2147483686"/>
              <ac:spMk id="9" creationId="{B33F4350-BDB8-F442-158E-E9948ECD25BB}"/>
            </ac:spMkLst>
          </pc:spChg>
          <pc:spChg chg="mod">
            <ac:chgData name="Andersen, Christina" userId="41acc177-0029-41f9-a2e3-2fc773ae7736" providerId="ADAL" clId="{AA3F3B27-A4E3-4E71-AE14-52689436A2AE}" dt="2024-01-31T20:44:11.544" v="4"/>
            <ac:spMkLst>
              <pc:docMk/>
              <pc:sldMasterMk cId="737433849" sldId="2147483648"/>
              <pc:sldLayoutMk cId="3306421758" sldId="2147483686"/>
              <ac:spMk id="12" creationId="{1F952649-AA3B-C06C-E042-C84208E9F92E}"/>
            </ac:spMkLst>
          </pc:spChg>
          <pc:spChg chg="mod">
            <ac:chgData name="Andersen, Christina" userId="41acc177-0029-41f9-a2e3-2fc773ae7736" providerId="ADAL" clId="{AA3F3B27-A4E3-4E71-AE14-52689436A2AE}" dt="2024-01-31T21:14:16.494" v="308" actId="1076"/>
            <ac:spMkLst>
              <pc:docMk/>
              <pc:sldMasterMk cId="737433849" sldId="2147483648"/>
              <pc:sldLayoutMk cId="3306421758" sldId="2147483686"/>
              <ac:spMk id="15" creationId="{4DAF0714-05F3-0032-F5CA-3E902009086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brighton.ac.uk/digitalliteracies/2016/07/01/managing-tim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 descr="Bicyclist's silhouette in sunset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7" y="653656"/>
            <a:ext cx="9167626" cy="6111750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" y="5349258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Bicycle and Pedestrian Update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386" y="6433694"/>
            <a:ext cx="2742476" cy="3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April 30,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C580A-712C-66A4-E7EC-4065299A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891" y="6408151"/>
            <a:ext cx="2742476" cy="3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MPO/RPA Quarterly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building with a gold dome and a gold roof&#10;&#10;Description automatically generated with medium confidence">
            <a:extLst>
              <a:ext uri="{FF2B5EF4-FFF2-40B4-BE49-F238E27FC236}">
                <a16:creationId xmlns:a16="http://schemas.microsoft.com/office/drawing/2014/main" id="{5E5B4227-4D2E-0438-EC20-2DFCA16C1D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-25375" y="1271052"/>
            <a:ext cx="3514218" cy="2123658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spc="38" dirty="0">
                <a:solidFill>
                  <a:schemeClr val="bg1"/>
                </a:solidFill>
                <a:latin typeface="+mj-lt"/>
              </a:rPr>
              <a:t>State Legislative Session Update</a:t>
            </a:r>
            <a:endParaRPr lang="en-US" sz="3300" b="1" spc="38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7AA0B7-455A-B9BA-7F6B-C2B859C2ABEF}"/>
              </a:ext>
            </a:extLst>
          </p:cNvPr>
          <p:cNvSpPr txBox="1"/>
          <p:nvPr/>
        </p:nvSpPr>
        <p:spPr>
          <a:xfrm>
            <a:off x="209766" y="3674619"/>
            <a:ext cx="3043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Bicycle related bills introduced into the 2025 Iowa Legislative Session, 91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Iowa General Assembly.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9AAB6-E1AB-B635-C095-5109DC68DDE1}"/>
              </a:ext>
            </a:extLst>
          </p:cNvPr>
          <p:cNvSpPr txBox="1"/>
          <p:nvPr/>
        </p:nvSpPr>
        <p:spPr>
          <a:xfrm>
            <a:off x="3568193" y="100831"/>
            <a:ext cx="5575807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Senate File 22 – Hands-free Law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signed into law on </a:t>
            </a:r>
            <a:r>
              <a:rPr lang="en-US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2, 2025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law will go into effect on </a:t>
            </a:r>
            <a:r>
              <a:rPr lang="en-US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2025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 enforcement would begin giving warnings on  </a:t>
            </a:r>
            <a:r>
              <a:rPr lang="en-US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2025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citations starting </a:t>
            </a:r>
            <a:r>
              <a:rPr lang="en-US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1, 2026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1" indent="-228600"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Violations will result in a $100 fine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crashes causing injuries $500 fine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$1,000 fine for crashes causing fatalities.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100" dirty="0">
              <a:effectLst/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 File 765 – Low-speed Electric Bicycles and Pedestrian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Conveyances code clean up.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law limits the output of such</a:t>
            </a:r>
            <a:r>
              <a:rPr lang="en-US" dirty="0">
                <a:solidFill>
                  <a:srgbClr val="0563C1"/>
                </a:solidFill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 motors to less than 750 watts.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bill authorizes such electric motors to </a:t>
            </a:r>
            <a:r>
              <a:rPr lang="en-US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not more than 750 watts</a:t>
            </a:r>
            <a:r>
              <a:rPr lang="en-US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u="sng" dirty="0">
              <a:solidFill>
                <a:srgbClr val="0563C1"/>
              </a:solidFill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Iowa Bicycle Coalition Future Efforts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Passing Law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on educational resources for Pedestrian Conveyance Law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on educational resources for Hands-free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ADC152-EF8D-3B97-F8F3-D43CC8F064AF}"/>
              </a:ext>
            </a:extLst>
          </p:cNvPr>
          <p:cNvSpPr txBox="1"/>
          <p:nvPr/>
        </p:nvSpPr>
        <p:spPr>
          <a:xfrm>
            <a:off x="-60960" y="1120676"/>
            <a:ext cx="3650149" cy="230832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600" b="1" spc="38" dirty="0">
                <a:solidFill>
                  <a:schemeClr val="bg1"/>
                </a:solidFill>
                <a:latin typeface="+mj-lt"/>
              </a:rPr>
              <a:t>Economic Impact Study of Cycling and Trails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20D11-6FCA-3D5A-273A-BDB28F03C2FE}"/>
              </a:ext>
            </a:extLst>
          </p:cNvPr>
          <p:cNvCxnSpPr/>
          <p:nvPr/>
        </p:nvCxnSpPr>
        <p:spPr>
          <a:xfrm>
            <a:off x="196014" y="3485705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B577090A-B02C-8EB9-6B71-E30B917FB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22" y="4056612"/>
            <a:ext cx="2410564" cy="17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3E067-DB1E-7A62-31FE-A6AD6FF76749}"/>
              </a:ext>
            </a:extLst>
          </p:cNvPr>
          <p:cNvSpPr txBox="1"/>
          <p:nvPr/>
        </p:nvSpPr>
        <p:spPr>
          <a:xfrm>
            <a:off x="3837339" y="610247"/>
            <a:ext cx="47498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19405B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Impact of Cycling &amp; Trails Study (Luke Hoffman)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srgbClr val="19405B"/>
              </a:solidFill>
              <a:effectLst/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Responses from 94 of 99 counties, 60 Businesses, 60 Organizations/Clubs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2,700 Responses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(2591 bicyclists, 60 Businesses, 60 Non-profits, 50 Government entities)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Cycling and trails generate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$1.4 billion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Iowa’s economy.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estimated economic impact of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900,000 riders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21,000 Iowa jobs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supported by cycling.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Cycling organizations contributed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2,700 volunteer hours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also cities health and mental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8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BF24C-E8AF-45F1-78CF-BF67EA95EA1D}"/>
              </a:ext>
            </a:extLst>
          </p:cNvPr>
          <p:cNvSpPr txBox="1"/>
          <p:nvPr/>
        </p:nvSpPr>
        <p:spPr>
          <a:xfrm>
            <a:off x="-60960" y="1120676"/>
            <a:ext cx="3650149" cy="230832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600" b="1" spc="38" dirty="0">
                <a:solidFill>
                  <a:schemeClr val="bg1"/>
                </a:solidFill>
                <a:latin typeface="+mj-lt"/>
              </a:rPr>
              <a:t>Economic Impact Study of Cycling and Trails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EC7786-34A2-8E6D-906A-6B9390D338F1}"/>
              </a:ext>
            </a:extLst>
          </p:cNvPr>
          <p:cNvCxnSpPr/>
          <p:nvPr/>
        </p:nvCxnSpPr>
        <p:spPr>
          <a:xfrm>
            <a:off x="196014" y="3485705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3D8C3E21-F406-8232-EAB7-D7F1E5111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22" y="4056612"/>
            <a:ext cx="2410564" cy="17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4E1AF-7C7E-AC11-7DDD-8003F4118DD0}"/>
              </a:ext>
            </a:extLst>
          </p:cNvPr>
          <p:cNvSpPr txBox="1"/>
          <p:nvPr/>
        </p:nvSpPr>
        <p:spPr>
          <a:xfrm>
            <a:off x="3837339" y="610247"/>
            <a:ext cx="51106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19405B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Impact of Cycling &amp; Trails Study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srgbClr val="19405B"/>
              </a:solidFill>
              <a:effectLst/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Responses from 94 of 99 counties, 60 Businesses, 60 Organizations/Clubs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2,700 Responses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(2591 bicyclists, 60 Businesses, 60 Non-profits, 50 Government entities)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Cycling and trails generate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$1.4 billion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Iowa’s economy.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estimated economic impact of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900,000 riders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21,000 Iowa jobs 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supported by cycling.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Cycling organizations contributed </a:t>
            </a:r>
            <a:r>
              <a:rPr lang="en-US" sz="1800" b="1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2,700 volunteer hours</a:t>
            </a: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also cites health and mental benefit statistics.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ADC152-EF8D-3B97-F8F3-D43CC8F064AF}"/>
              </a:ext>
            </a:extLst>
          </p:cNvPr>
          <p:cNvSpPr txBox="1"/>
          <p:nvPr/>
        </p:nvSpPr>
        <p:spPr>
          <a:xfrm>
            <a:off x="-32168" y="1154966"/>
            <a:ext cx="3514218" cy="230832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600" b="1" spc="50" dirty="0">
                <a:solidFill>
                  <a:schemeClr val="bg1"/>
                </a:solidFill>
                <a:latin typeface="+mj-lt"/>
              </a:rPr>
              <a:t>Iowa Bicycle and Pedestrian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8050D-1BDB-4CD6-897C-B4F6AFCAA5F3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Status of Plan Update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20D11-6FCA-3D5A-273A-BDB28F03C2FE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45B4319B-F77F-BA1B-FB9C-D7997CC15069}"/>
              </a:ext>
            </a:extLst>
          </p:cNvPr>
          <p:cNvSpPr txBox="1">
            <a:spLocks/>
          </p:cNvSpPr>
          <p:nvPr/>
        </p:nvSpPr>
        <p:spPr>
          <a:xfrm>
            <a:off x="3572933" y="84667"/>
            <a:ext cx="5473700" cy="663585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2000" b="1" i="0" dirty="0">
                <a:effectLst/>
              </a:rPr>
              <a:t>We are currently working on:</a:t>
            </a:r>
          </a:p>
          <a:p>
            <a:pPr>
              <a:spcBef>
                <a:spcPts val="505"/>
              </a:spcBef>
            </a:pPr>
            <a:r>
              <a:rPr lang="en-US" sz="2000" b="0" i="0" dirty="0">
                <a:effectLst/>
              </a:rPr>
              <a:t>Proofreading and Formatting the Document.</a:t>
            </a:r>
          </a:p>
          <a:p>
            <a:pPr marL="0" indent="0">
              <a:spcBef>
                <a:spcPts val="505"/>
              </a:spcBef>
              <a:buNone/>
            </a:pPr>
            <a:endParaRPr lang="en-US" sz="1800" b="1" dirty="0"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marR="0" indent="0"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Chapter. 1: Introduction and Context</a:t>
            </a:r>
            <a:endParaRPr lang="en-US" sz="1800" b="1" dirty="0"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marR="0" indent="0"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Iowa’s population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Population Density, Rural vs. Urban Population, Iowa's Largest Cities, Population by Sex and Age</a:t>
            </a:r>
          </a:p>
          <a:p>
            <a:pPr>
              <a:spcBef>
                <a:spcPts val="0"/>
              </a:spcBef>
            </a:pPr>
            <a:r>
              <a:rPr lang="en-US" sz="1800" b="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American Community Survey (ACS) walking and biking percentages and graphics</a:t>
            </a:r>
            <a:endParaRPr lang="en-US" sz="1800" b="1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1800" b="1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Chapter. 3: Program Review and Recommendations</a:t>
            </a:r>
          </a:p>
          <a:p>
            <a:pPr>
              <a:spcBef>
                <a:spcPts val="50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Bicycle Friendly State Program Rankings</a:t>
            </a:r>
          </a:p>
          <a:p>
            <a:pPr marL="0" marR="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1800" b="1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marR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Chapter. 4: Infrastructure and Analysis Recommendations</a:t>
            </a:r>
          </a:p>
          <a:p>
            <a:pPr marL="0" marR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On-road bicycle compatibility rating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Generalized bicycling conditions for rural roadways.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Crash analysis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Bicycle and pedestrian crashes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Bicycle</a:t>
            </a:r>
            <a:r>
              <a:rPr lang="en-US" sz="1800" spc="-1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 </a:t>
            </a: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crashes</a:t>
            </a:r>
            <a:r>
              <a:rPr lang="en-US" sz="1800" spc="-5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 by age of bicyclist and pedestrian</a:t>
            </a:r>
            <a:endParaRPr lang="en-US" sz="1800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spc="-5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Rural versus urban bicycle and pedestrian crashes</a:t>
            </a:r>
          </a:p>
          <a:p>
            <a:pPr>
              <a:spcBef>
                <a:spcPts val="0"/>
              </a:spcBef>
            </a:pPr>
            <a:endParaRPr lang="en-US" sz="1800" spc="-5" dirty="0"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  <a:tab pos="457200" algn="l"/>
              </a:tabLst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Chapter. 5:</a:t>
            </a:r>
            <a:r>
              <a:rPr lang="en-US" sz="1800" b="1" cap="all" dirty="0">
                <a:effectLst/>
                <a:ea typeface="PT Sans" panose="020B0503020203020204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>
                <a:effectLst/>
                <a:ea typeface="PT Sans" panose="020B0503020203020204" pitchFamily="34" charset="0"/>
                <a:cs typeface="Segoe UI" panose="020B0502040204020203" pitchFamily="34" charset="0"/>
              </a:rPr>
              <a:t>Statewide Network Recommendations</a:t>
            </a:r>
            <a:endParaRPr lang="en-US" sz="1800" b="1" dirty="0">
              <a:ea typeface="PT Sans" panose="020B0503020203020204" pitchFamily="34" charset="0"/>
              <a:cs typeface="Segoe UI" panose="020B0502040204020203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  <a:tab pos="457200" algn="l"/>
              </a:tabLst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National trails and US Bicycle routes</a:t>
            </a:r>
          </a:p>
          <a:p>
            <a:pPr>
              <a:spcBef>
                <a:spcPts val="0"/>
              </a:spcBef>
            </a:pPr>
            <a:endParaRPr lang="en-US" sz="1800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7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ADC152-EF8D-3B97-F8F3-D43CC8F064AF}"/>
              </a:ext>
            </a:extLst>
          </p:cNvPr>
          <p:cNvSpPr txBox="1"/>
          <p:nvPr/>
        </p:nvSpPr>
        <p:spPr>
          <a:xfrm>
            <a:off x="-32168" y="1154966"/>
            <a:ext cx="3514218" cy="230832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600" b="1" spc="50" dirty="0">
                <a:solidFill>
                  <a:schemeClr val="bg1"/>
                </a:solidFill>
                <a:latin typeface="+mj-lt"/>
              </a:rPr>
              <a:t>Iowa Bicycle and Pedestrian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8050D-1BDB-4CD6-897C-B4F6AFCAA5F3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Status of Plan Update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20D11-6FCA-3D5A-273A-BDB28F03C2FE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45B4319B-F77F-BA1B-FB9C-D7997CC15069}"/>
              </a:ext>
            </a:extLst>
          </p:cNvPr>
          <p:cNvSpPr txBox="1">
            <a:spLocks/>
          </p:cNvSpPr>
          <p:nvPr/>
        </p:nvSpPr>
        <p:spPr>
          <a:xfrm>
            <a:off x="3572933" y="35879"/>
            <a:ext cx="5482167" cy="668464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Chapter. 6: Complete Streets</a:t>
            </a:r>
          </a:p>
          <a:p>
            <a:pPr marL="400050" indent="-285750"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Set terms for Advisory Committee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Chapter 8: Implementation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Added an Ongoing and Completed actions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Short-term actions and Long-term actions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PT Sans" panose="020B0503020203020204" pitchFamily="34" charset="0"/>
                <a:cs typeface="PT Sans" panose="020B0503020203020204" pitchFamily="34" charset="0"/>
              </a:rPr>
              <a:t>Updated </a:t>
            </a: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Performance Measures (Outcomes)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Pedestrian performance measures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Bicycle performance measures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Child performance measures</a:t>
            </a:r>
          </a:p>
          <a:p>
            <a:pPr marL="0" marR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PT Sans" panose="020B0503020203020204" pitchFamily="34" charset="0"/>
                <a:cs typeface="PT Sans" panose="020B0503020203020204" pitchFamily="34" charset="0"/>
              </a:rPr>
              <a:t> </a:t>
            </a:r>
          </a:p>
          <a:p>
            <a:pPr marL="0" marR="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1800" b="1" dirty="0">
              <a:effectLst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2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600E6E-C15E-DCEA-2C48-AFD3404B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540439" y="831272"/>
            <a:ext cx="3146256" cy="5124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0C92F-4FE1-07B1-1103-2634777D71FF}"/>
              </a:ext>
            </a:extLst>
          </p:cNvPr>
          <p:cNvSpPr txBox="1"/>
          <p:nvPr/>
        </p:nvSpPr>
        <p:spPr>
          <a:xfrm>
            <a:off x="4039986" y="1489115"/>
            <a:ext cx="43100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</a:rPr>
              <a:t>Upcoming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May is Bike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Bike Roll to School – </a:t>
            </a:r>
            <a:r>
              <a:rPr lang="en-US" b="1" dirty="0"/>
              <a:t>May 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IBC photo </a:t>
            </a:r>
            <a:r>
              <a:rPr lang="en-US" dirty="0"/>
              <a:t>contest</a:t>
            </a:r>
            <a:endParaRPr lang="en-US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Bike</a:t>
            </a:r>
            <a:r>
              <a:rPr lang="en-US" b="0" i="0" dirty="0">
                <a:effectLst/>
              </a:rPr>
              <a:t> to Work Week 2025, </a:t>
            </a:r>
            <a:r>
              <a:rPr lang="en-US" b="1" i="0" dirty="0">
                <a:effectLst/>
              </a:rPr>
              <a:t>May 12-16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Bike to Work Day</a:t>
            </a:r>
            <a:r>
              <a:rPr lang="en-US" dirty="0"/>
              <a:t>, </a:t>
            </a:r>
            <a:r>
              <a:rPr lang="en-US" b="0" i="0" dirty="0">
                <a:effectLst/>
              </a:rPr>
              <a:t>Friday, </a:t>
            </a:r>
            <a:r>
              <a:rPr lang="en-US" b="1" i="0" dirty="0">
                <a:effectLst/>
              </a:rPr>
              <a:t>May 16</a:t>
            </a:r>
            <a:r>
              <a:rPr lang="en-US" b="1" i="0" baseline="30000" dirty="0">
                <a:effectLst/>
              </a:rPr>
              <a:t>th</a:t>
            </a:r>
            <a:r>
              <a:rPr lang="en-US" b="1" i="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Iowa Bicycle Map, </a:t>
            </a:r>
            <a:r>
              <a:rPr lang="en-US" b="1" dirty="0"/>
              <a:t>mid-July</a:t>
            </a:r>
            <a:endParaRPr lang="en-US" b="1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Iowa Bicycle Summit – </a:t>
            </a:r>
            <a:r>
              <a:rPr lang="en-US" b="1" dirty="0"/>
              <a:t>October 9</a:t>
            </a:r>
            <a:r>
              <a:rPr lang="en-US" b="1" baseline="30000" dirty="0"/>
              <a:t>th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Iowa Trails Summit – </a:t>
            </a:r>
            <a:r>
              <a:rPr lang="en-US" b="1" dirty="0"/>
              <a:t>October 10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97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3790</TotalTime>
  <Words>581</Words>
  <Application>Microsoft Office PowerPoint</Application>
  <PresentationFormat>On-screen Show (4:3)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Symbol</vt:lpstr>
      <vt:lpstr>Calibri</vt:lpstr>
      <vt:lpstr>Wingdings</vt:lpstr>
      <vt:lpstr>Roboto Slab</vt:lpstr>
      <vt:lpstr>PT Sans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Ortiz-Pagan, Milly</cp:lastModifiedBy>
  <cp:revision>98</cp:revision>
  <cp:lastPrinted>2024-10-09T13:42:02Z</cp:lastPrinted>
  <dcterms:created xsi:type="dcterms:W3CDTF">2023-12-21T16:39:01Z</dcterms:created>
  <dcterms:modified xsi:type="dcterms:W3CDTF">2025-04-23T18:44:14Z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