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88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7" r:id="rId7"/>
    <p:sldId id="312" r:id="rId8"/>
    <p:sldId id="730" r:id="rId9"/>
    <p:sldId id="313" r:id="rId10"/>
    <p:sldId id="729" r:id="rId11"/>
    <p:sldId id="724" r:id="rId12"/>
    <p:sldId id="714" r:id="rId13"/>
    <p:sldId id="287" r:id="rId14"/>
    <p:sldId id="728" r:id="rId15"/>
    <p:sldId id="270" r:id="rId16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9"/>
      <p:bold r:id="rId20"/>
      <p:italic r:id="rId21"/>
      <p:boldItalic r:id="rId22"/>
    </p:embeddedFont>
    <p:embeddedFont>
      <p:font typeface="Roboto Slab" pitchFamily="50" charset="0"/>
      <p:regular r:id="rId23"/>
      <p:bold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18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MPO/RPA QUARTERLY MEETING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2025-2029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1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16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3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79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60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83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45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12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47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B6BD1137-7CB8-4BAC-81D8-69FE8A93D38B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0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5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3720"/>
            <a:ext cx="9143999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000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3" y="4357927"/>
            <a:ext cx="9161512" cy="75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MPO/RPA Quarterly Meeting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Bureau Introduction and Updates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Program Management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8C2-0403-237A-5B3F-3FA7BFB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April 30,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0332" y="708414"/>
            <a:ext cx="8108830" cy="5607719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Key Dates For TIP Development Information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January/February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Surface Transportation Block Grant (STBG), Transportation Alternatives Program (TAP) and Carbon Reduction Program (CRP) funding targets provided to MPOs and RPAs.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April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Operations and Maintenance (O &amp; M) data and </a:t>
            </a:r>
            <a:r>
              <a:rPr lang="en-US" sz="1200" dirty="0"/>
              <a:t>city and county revenue information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provided to MPOs and RPAs.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May</a:t>
            </a:r>
          </a:p>
          <a:p>
            <a:pPr lvl="1"/>
            <a:r>
              <a:rPr lang="en-US" sz="1200" dirty="0"/>
              <a:t>Draft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Iowa DOT Five Year Program projects submitted to MPOs and RPAs for inclusion in TIPs. </a:t>
            </a:r>
            <a:endParaRPr lang="en-US" sz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June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Provide comments to MPOs and RPAs on Draft </a:t>
            </a:r>
            <a:r>
              <a:rPr lang="en-US" sz="1200" dirty="0"/>
              <a:t>TIP.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July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Final TIPs submitted to Program Management for inclusion in Final STIP.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August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Final STIP distributed for public review and comment.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September</a:t>
            </a: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Final STIP submitted to FHWA/FTA for approval prior to October 1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Quarterly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Program Management provides MPOs and RPAs Quarterly Reports on balances of STBG, TAP and CRP funds (MPOs).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00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45871AD-E5C0-707C-6E0B-1CCF110A296C}"/>
              </a:ext>
            </a:extLst>
          </p:cNvPr>
          <p:cNvSpPr txBox="1"/>
          <p:nvPr/>
        </p:nvSpPr>
        <p:spPr>
          <a:xfrm>
            <a:off x="1830229" y="3292755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Shawn Majors, Director</a:t>
            </a:r>
          </a:p>
          <a:p>
            <a:r>
              <a:rPr lang="en-US" dirty="0"/>
              <a:t>Program Management Bureau</a:t>
            </a:r>
          </a:p>
          <a:p>
            <a:r>
              <a:rPr lang="en-US" dirty="0"/>
              <a:t>Iowa Department of Transportation</a:t>
            </a:r>
          </a:p>
          <a:p>
            <a:r>
              <a:rPr lang="en-US" dirty="0"/>
              <a:t>800 Lincoln Way</a:t>
            </a:r>
          </a:p>
          <a:p>
            <a:r>
              <a:rPr lang="en-US" dirty="0"/>
              <a:t>Ames, IA, 50010</a:t>
            </a:r>
          </a:p>
          <a:p>
            <a:r>
              <a:rPr lang="en-US" dirty="0"/>
              <a:t>515-239-1288 office</a:t>
            </a:r>
          </a:p>
          <a:p>
            <a:r>
              <a:rPr lang="en-US" dirty="0"/>
              <a:t>shawn.majors@iowadot.us</a:t>
            </a:r>
          </a:p>
          <a:p>
            <a:r>
              <a:rPr lang="en-US" dirty="0"/>
              <a:t>iowadot.gov</a:t>
            </a:r>
          </a:p>
        </p:txBody>
      </p: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5182" y="1238750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60043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1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Overview of Bureau Responsibilities</a:t>
            </a:r>
          </a:p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2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MPO/RPA Partnership</a:t>
            </a:r>
          </a:p>
          <a:p>
            <a:pPr>
              <a:spcAft>
                <a:spcPts val="450"/>
              </a:spcAft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3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Key Dates and Tasks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Overview of Bureau Responsibilities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2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Transportation Development Division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0C51A-0748-44E5-CE08-CB23A287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9" y="1114097"/>
            <a:ext cx="8229600" cy="48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8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Development Process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E32EDE-FA9D-32FB-8CFF-C6ECDEC74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78" y="1642717"/>
            <a:ext cx="5243014" cy="35725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E483D4-98D3-523D-366D-CF3A15088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578" y="1475062"/>
            <a:ext cx="2621507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4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            Program Management Overview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Iowa Transportation Improvement Program (Five Year Program)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Statewide Transportation Improvement Program (STIP)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Park and Institutional Roads Program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State and Federal Revenue Forecasting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Federal Funds Management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Primary Road Fund Cash Flow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Iowa Transportation Commission Public Input Meetings and Tours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FHWA Reporting (fuel consumption, vehicle registrations, motor fuel taxes etc.)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66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MPO/RPA Partnership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62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            MPO/RPA Partnering Efforts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Transportation Improvement Program Development and Management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FHWA to FTA Transfers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Funding Targets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Quarterly Reports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Federal Aid Guidance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Facilitate Transportation Commission Input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58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Key Dates and Tasks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76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1_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71af3243-3dd4-4a8d-8c0d-dd76da1f02a5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9363</TotalTime>
  <Words>330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Roboto Slab</vt:lpstr>
      <vt:lpstr>Calibri</vt:lpstr>
      <vt:lpstr>PT Sans</vt:lpstr>
      <vt:lpstr>Wingdings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60</cp:revision>
  <cp:lastPrinted>2025-04-23T17:34:12Z</cp:lastPrinted>
  <dcterms:created xsi:type="dcterms:W3CDTF">2023-12-21T16:39:01Z</dcterms:created>
  <dcterms:modified xsi:type="dcterms:W3CDTF">2025-04-24T21:10:01Z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