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4"/>
  </p:notesMasterIdLst>
  <p:sldIdLst>
    <p:sldId id="348" r:id="rId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5B"/>
    <a:srgbClr val="03617A"/>
    <a:srgbClr val="70C8B8"/>
    <a:srgbClr val="B1B3B3"/>
    <a:srgbClr val="A8ABAE"/>
    <a:srgbClr val="53565A"/>
    <a:srgbClr val="2A6357"/>
    <a:srgbClr val="A7DDD3"/>
    <a:srgbClr val="F4D99E"/>
    <a:srgbClr val="E0A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75953"/>
              </p:ext>
            </p:extLst>
          </p:nvPr>
        </p:nvGraphicFramePr>
        <p:xfrm>
          <a:off x="177696" y="1567496"/>
          <a:ext cx="8788608" cy="1869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337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663879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363005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249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PERCENT PARTICIPATION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76547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Construct a roundabout at the intersection of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Ansborough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Avenue and the U.S. 20 eastbound ramps (Certified Site Amendment)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Waterloo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$2,541,438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$1,524,863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Local Development Recommendation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1ACA2-D1AB-C7AD-D9AF-27D2CCBD7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870" y="3640917"/>
            <a:ext cx="3543300" cy="24077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84292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47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31</cp:revision>
  <dcterms:created xsi:type="dcterms:W3CDTF">2023-08-03T14:09:31Z</dcterms:created>
  <dcterms:modified xsi:type="dcterms:W3CDTF">2025-05-06T18:44:20Z</dcterms:modified>
</cp:coreProperties>
</file>