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48" r:id="rId4"/>
  </p:sldMasterIdLst>
  <p:notesMasterIdLst>
    <p:notesMasterId r:id="rId12"/>
  </p:notesMasterIdLst>
  <p:handoutMasterIdLst>
    <p:handoutMasterId r:id="rId13"/>
  </p:handoutMasterIdLst>
  <p:sldIdLst>
    <p:sldId id="256" r:id="rId5"/>
    <p:sldId id="286" r:id="rId6"/>
    <p:sldId id="288" r:id="rId7"/>
    <p:sldId id="299" r:id="rId8"/>
    <p:sldId id="300" r:id="rId9"/>
    <p:sldId id="301" r:id="rId10"/>
    <p:sldId id="296" r:id="rId11"/>
  </p:sldIdLst>
  <p:sldSz cx="9144000" cy="6858000" type="screen4x3"/>
  <p:notesSz cx="9296400" cy="7010400"/>
  <p:embeddedFontLst>
    <p:embeddedFont>
      <p:font typeface="PT Sans" panose="020B0503020203020204" pitchFamily="34" charset="0"/>
      <p:regular r:id="rId14"/>
      <p:bold r:id="rId15"/>
      <p:italic r:id="rId16"/>
      <p:boldItalic r:id="rId17"/>
    </p:embeddedFont>
  </p:embeddedFontLst>
  <p:custDataLst>
    <p:tags r:id="rId18"/>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 id="{3C5B9F73-6DD4-FF20-139F-99D442551D74}" name="Haar, Kristin" initials="KH" userId="S::Kristin.Haar@iowadot.us::e5671714-6752-424c-9292-f64c8ad5f098"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8696B"/>
    <a:srgbClr val="95B8BF"/>
  </p:clrMru>
  <p:extLst>
    <p:ext uri="{E76CE94A-603C-4142-B9EB-6D1370010A27}">
      <p14:discardImageEditData xmlns:p14="http://schemas.microsoft.com/office/powerpoint/2010/main" val="1"/>
    </p:ext>
    <p:ext uri="{D31A062A-798A-4329-ABDD-BBA856620510}">
      <p14:defaultImageDpi xmlns:p14="http://schemas.microsoft.com/office/powerpoint/2010/main" val="15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111" autoAdjust="0"/>
    <p:restoredTop sz="95380" autoAdjust="0"/>
  </p:normalViewPr>
  <p:slideViewPr>
    <p:cSldViewPr snapToGrid="0">
      <p:cViewPr varScale="1">
        <p:scale>
          <a:sx n="108" d="100"/>
          <a:sy n="108" d="100"/>
        </p:scale>
        <p:origin x="90" y="108"/>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p:scale>
          <a:sx n="1" d="2"/>
          <a:sy n="1" d="2"/>
        </p:scale>
        <p:origin x="3672" y="59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handoutMaster" Target="handoutMasters/handoutMaster1.xml"/><Relationship Id="rId18" Type="http://schemas.openxmlformats.org/officeDocument/2006/relationships/tags" Target="tags/tag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font" Target="fonts/font4.fntdata"/><Relationship Id="rId2" Type="http://schemas.openxmlformats.org/officeDocument/2006/relationships/customXml" Target="../customXml/item2.xml"/><Relationship Id="rId16" Type="http://schemas.openxmlformats.org/officeDocument/2006/relationships/font" Target="fonts/font3.fntdata"/><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font" Target="fonts/font2.fntdata"/><Relationship Id="rId23" Type="http://schemas.microsoft.com/office/2018/10/relationships/authors" Target="authors.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font" Target="fonts/font1.fntdata"/><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1A50702-3C68-4B14-B819-72B57D27F94A}"/>
              </a:ext>
            </a:extLst>
          </p:cNvPr>
          <p:cNvSpPr>
            <a:spLocks noGrp="1"/>
          </p:cNvSpPr>
          <p:nvPr>
            <p:ph type="hdr" sz="quarter"/>
          </p:nvPr>
        </p:nvSpPr>
        <p:spPr>
          <a:xfrm>
            <a:off x="0" y="0"/>
            <a:ext cx="4028440" cy="351737"/>
          </a:xfrm>
          <a:prstGeom prst="rect">
            <a:avLst/>
          </a:prstGeom>
        </p:spPr>
        <p:txBody>
          <a:bodyPr vert="horz" lIns="93177" tIns="46589" rIns="93177" bIns="46589" rtlCol="0"/>
          <a:lstStyle>
            <a:lvl1pPr algn="l">
              <a:defRPr sz="1200"/>
            </a:lvl1pPr>
          </a:lstStyle>
          <a:p>
            <a:endParaRPr lang="en-US" dirty="0"/>
          </a:p>
        </p:txBody>
      </p:sp>
      <p:sp>
        <p:nvSpPr>
          <p:cNvPr id="3" name="Date Placeholder 2">
            <a:extLst>
              <a:ext uri="{FF2B5EF4-FFF2-40B4-BE49-F238E27FC236}">
                <a16:creationId xmlns:a16="http://schemas.microsoft.com/office/drawing/2014/main" id="{EF0F4880-E690-44D0-8356-A9E7BDBAB098}"/>
              </a:ext>
            </a:extLst>
          </p:cNvPr>
          <p:cNvSpPr>
            <a:spLocks noGrp="1"/>
          </p:cNvSpPr>
          <p:nvPr>
            <p:ph type="dt" sz="quarter" idx="1"/>
          </p:nvPr>
        </p:nvSpPr>
        <p:spPr>
          <a:xfrm>
            <a:off x="5265809" y="0"/>
            <a:ext cx="4028440" cy="351737"/>
          </a:xfrm>
          <a:prstGeom prst="rect">
            <a:avLst/>
          </a:prstGeom>
        </p:spPr>
        <p:txBody>
          <a:bodyPr vert="horz" lIns="93177" tIns="46589" rIns="93177" bIns="46589" rtlCol="0"/>
          <a:lstStyle>
            <a:lvl1pPr algn="r">
              <a:defRPr sz="1200"/>
            </a:lvl1pPr>
          </a:lstStyle>
          <a:p>
            <a:fld id="{4BE6205E-B305-4B90-9534-3C5E99A0275E}" type="datetimeFigureOut">
              <a:rPr lang="en-US" smtClean="0"/>
              <a:t>5/6/2025</a:t>
            </a:fld>
            <a:endParaRPr lang="en-US" dirty="0"/>
          </a:p>
        </p:txBody>
      </p:sp>
      <p:sp>
        <p:nvSpPr>
          <p:cNvPr id="4" name="Footer Placeholder 3">
            <a:extLst>
              <a:ext uri="{FF2B5EF4-FFF2-40B4-BE49-F238E27FC236}">
                <a16:creationId xmlns:a16="http://schemas.microsoft.com/office/drawing/2014/main" id="{26B4ACF6-39FD-4B08-A7D5-5BFDC37B4625}"/>
              </a:ext>
            </a:extLst>
          </p:cNvPr>
          <p:cNvSpPr>
            <a:spLocks noGrp="1"/>
          </p:cNvSpPr>
          <p:nvPr>
            <p:ph type="ftr" sz="quarter" idx="2"/>
          </p:nvPr>
        </p:nvSpPr>
        <p:spPr>
          <a:xfrm>
            <a:off x="0" y="6658664"/>
            <a:ext cx="4028440" cy="351736"/>
          </a:xfrm>
          <a:prstGeom prst="rect">
            <a:avLst/>
          </a:prstGeom>
        </p:spPr>
        <p:txBody>
          <a:bodyPr vert="horz" lIns="93177" tIns="46589" rIns="93177" bIns="46589"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AF7C9FD2-2C57-4DE7-8EA4-86DEE80B988D}"/>
              </a:ext>
            </a:extLst>
          </p:cNvPr>
          <p:cNvSpPr>
            <a:spLocks noGrp="1"/>
          </p:cNvSpPr>
          <p:nvPr>
            <p:ph type="sldNum" sz="quarter" idx="3"/>
          </p:nvPr>
        </p:nvSpPr>
        <p:spPr>
          <a:xfrm>
            <a:off x="5265809" y="6658664"/>
            <a:ext cx="4028440" cy="351736"/>
          </a:xfrm>
          <a:prstGeom prst="rect">
            <a:avLst/>
          </a:prstGeom>
        </p:spPr>
        <p:txBody>
          <a:bodyPr vert="horz" lIns="93177" tIns="46589" rIns="93177" bIns="46589" rtlCol="0" anchor="b"/>
          <a:lstStyle>
            <a:lvl1pPr algn="r">
              <a:defRPr sz="1200"/>
            </a:lvl1pPr>
          </a:lstStyle>
          <a:p>
            <a:fld id="{00AC623C-86E0-4A85-83FB-F4A716956FD4}" type="slidenum">
              <a:rPr lang="en-US" smtClean="0"/>
              <a:t>‹#›</a:t>
            </a:fld>
            <a:endParaRPr lang="en-US" dirty="0"/>
          </a:p>
        </p:txBody>
      </p:sp>
    </p:spTree>
    <p:extLst>
      <p:ext uri="{BB962C8B-B14F-4D97-AF65-F5344CB8AC3E}">
        <p14:creationId xmlns:p14="http://schemas.microsoft.com/office/powerpoint/2010/main" val="16939555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28440" cy="351737"/>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5265809" y="0"/>
            <a:ext cx="4028440" cy="351737"/>
          </a:xfrm>
          <a:prstGeom prst="rect">
            <a:avLst/>
          </a:prstGeom>
        </p:spPr>
        <p:txBody>
          <a:bodyPr vert="horz" lIns="93177" tIns="46589" rIns="93177" bIns="46589" rtlCol="0"/>
          <a:lstStyle>
            <a:lvl1pPr algn="r">
              <a:defRPr sz="1200"/>
            </a:lvl1pPr>
          </a:lstStyle>
          <a:p>
            <a:fld id="{233722F1-E430-42A1-A473-1759336AECCE}" type="datetimeFigureOut">
              <a:rPr lang="en-US" smtClean="0"/>
              <a:t>5/6/2025</a:t>
            </a:fld>
            <a:endParaRPr lang="en-US" dirty="0"/>
          </a:p>
        </p:txBody>
      </p:sp>
      <p:sp>
        <p:nvSpPr>
          <p:cNvPr id="4" name="Slide Image Placeholder 3"/>
          <p:cNvSpPr>
            <a:spLocks noGrp="1" noRot="1" noChangeAspect="1"/>
          </p:cNvSpPr>
          <p:nvPr>
            <p:ph type="sldImg" idx="2"/>
          </p:nvPr>
        </p:nvSpPr>
        <p:spPr>
          <a:xfrm>
            <a:off x="3071813" y="876300"/>
            <a:ext cx="3152775" cy="2365375"/>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929640" y="3373755"/>
            <a:ext cx="7437120" cy="2760345"/>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658664"/>
            <a:ext cx="4028440" cy="351736"/>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5265809" y="6658664"/>
            <a:ext cx="4028440" cy="351736"/>
          </a:xfrm>
          <a:prstGeom prst="rect">
            <a:avLst/>
          </a:prstGeom>
        </p:spPr>
        <p:txBody>
          <a:bodyPr vert="horz" lIns="93177" tIns="46589" rIns="93177" bIns="46589" rtlCol="0" anchor="b"/>
          <a:lstStyle>
            <a:lvl1pPr algn="r">
              <a:defRPr sz="1200"/>
            </a:lvl1pPr>
          </a:lstStyle>
          <a:p>
            <a:fld id="{C37D7554-D10C-4E29-B8E6-BB7111FA614F}" type="slidenum">
              <a:rPr lang="en-US" smtClean="0"/>
              <a:t>‹#›</a:t>
            </a:fld>
            <a:endParaRPr lang="en-US" dirty="0"/>
          </a:p>
        </p:txBody>
      </p:sp>
    </p:spTree>
    <p:extLst>
      <p:ext uri="{BB962C8B-B14F-4D97-AF65-F5344CB8AC3E}">
        <p14:creationId xmlns:p14="http://schemas.microsoft.com/office/powerpoint/2010/main" val="35173470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7D7554-D10C-4E29-B8E6-BB7111FA614F}" type="slidenum">
              <a:rPr lang="en-US" smtClean="0"/>
              <a:t>1</a:t>
            </a:fld>
            <a:endParaRPr lang="en-US" dirty="0"/>
          </a:p>
        </p:txBody>
      </p:sp>
    </p:spTree>
    <p:extLst>
      <p:ext uri="{BB962C8B-B14F-4D97-AF65-F5344CB8AC3E}">
        <p14:creationId xmlns:p14="http://schemas.microsoft.com/office/powerpoint/2010/main" val="21562697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7D7554-D10C-4E29-B8E6-BB7111FA614F}" type="slidenum">
              <a:rPr lang="en-US" smtClean="0"/>
              <a:t>2</a:t>
            </a:fld>
            <a:endParaRPr lang="en-US" dirty="0"/>
          </a:p>
        </p:txBody>
      </p:sp>
    </p:spTree>
    <p:extLst>
      <p:ext uri="{BB962C8B-B14F-4D97-AF65-F5344CB8AC3E}">
        <p14:creationId xmlns:p14="http://schemas.microsoft.com/office/powerpoint/2010/main" val="35828376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7D7554-D10C-4E29-B8E6-BB7111FA614F}" type="slidenum">
              <a:rPr lang="en-US" smtClean="0"/>
              <a:t>3</a:t>
            </a:fld>
            <a:endParaRPr lang="en-US" dirty="0"/>
          </a:p>
        </p:txBody>
      </p:sp>
    </p:spTree>
    <p:extLst>
      <p:ext uri="{BB962C8B-B14F-4D97-AF65-F5344CB8AC3E}">
        <p14:creationId xmlns:p14="http://schemas.microsoft.com/office/powerpoint/2010/main" val="274302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7D7554-D10C-4E29-B8E6-BB7111FA614F}" type="slidenum">
              <a:rPr lang="en-US" smtClean="0"/>
              <a:t>4</a:t>
            </a:fld>
            <a:endParaRPr lang="en-US" dirty="0"/>
          </a:p>
        </p:txBody>
      </p:sp>
    </p:spTree>
    <p:extLst>
      <p:ext uri="{BB962C8B-B14F-4D97-AF65-F5344CB8AC3E}">
        <p14:creationId xmlns:p14="http://schemas.microsoft.com/office/powerpoint/2010/main" val="28340437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7D7554-D10C-4E29-B8E6-BB7111FA614F}" type="slidenum">
              <a:rPr lang="en-US" smtClean="0"/>
              <a:t>5</a:t>
            </a:fld>
            <a:endParaRPr lang="en-US" dirty="0"/>
          </a:p>
        </p:txBody>
      </p:sp>
    </p:spTree>
    <p:extLst>
      <p:ext uri="{BB962C8B-B14F-4D97-AF65-F5344CB8AC3E}">
        <p14:creationId xmlns:p14="http://schemas.microsoft.com/office/powerpoint/2010/main" val="15491975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7D7554-D10C-4E29-B8E6-BB7111FA614F}" type="slidenum">
              <a:rPr lang="en-US" smtClean="0"/>
              <a:t>6</a:t>
            </a:fld>
            <a:endParaRPr lang="en-US" dirty="0"/>
          </a:p>
        </p:txBody>
      </p:sp>
    </p:spTree>
    <p:extLst>
      <p:ext uri="{BB962C8B-B14F-4D97-AF65-F5344CB8AC3E}">
        <p14:creationId xmlns:p14="http://schemas.microsoft.com/office/powerpoint/2010/main" val="29707881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7D7554-D10C-4E29-B8E6-BB7111FA614F}" type="slidenum">
              <a:rPr lang="en-US" smtClean="0"/>
              <a:t>7</a:t>
            </a:fld>
            <a:endParaRPr lang="en-US" dirty="0"/>
          </a:p>
        </p:txBody>
      </p:sp>
    </p:spTree>
    <p:extLst>
      <p:ext uri="{BB962C8B-B14F-4D97-AF65-F5344CB8AC3E}">
        <p14:creationId xmlns:p14="http://schemas.microsoft.com/office/powerpoint/2010/main" val="17905311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Frame">
    <p:bg>
      <p:bgPr>
        <a:solidFill>
          <a:schemeClr val="bg1">
            <a:alpha val="10000"/>
          </a:schemeClr>
        </a:solidFill>
        <a:effectLst/>
      </p:bgPr>
    </p:bg>
    <p:spTree>
      <p:nvGrpSpPr>
        <p:cNvPr id="1" name=""/>
        <p:cNvGrpSpPr/>
        <p:nvPr/>
      </p:nvGrpSpPr>
      <p:grpSpPr>
        <a:xfrm>
          <a:off x="0" y="0"/>
          <a:ext cx="0" cy="0"/>
          <a:chOff x="0" y="0"/>
          <a:chExt cx="0" cy="0"/>
        </a:xfrm>
      </p:grpSpPr>
      <p:sp>
        <p:nvSpPr>
          <p:cNvPr id="15" name="Freeform: Shape 14">
            <a:extLst>
              <a:ext uri="{FF2B5EF4-FFF2-40B4-BE49-F238E27FC236}">
                <a16:creationId xmlns:a16="http://schemas.microsoft.com/office/drawing/2014/main" id="{4DAF0714-05F3-0032-F5CA-3E9020090869}"/>
              </a:ext>
            </a:extLst>
          </p:cNvPr>
          <p:cNvSpPr>
            <a:spLocks/>
          </p:cNvSpPr>
          <p:nvPr userDrawn="1"/>
        </p:nvSpPr>
        <p:spPr>
          <a:xfrm rot="16200000">
            <a:off x="4120690" y="1833508"/>
            <a:ext cx="903803" cy="9145186"/>
          </a:xfrm>
          <a:custGeom>
            <a:avLst/>
            <a:gdLst>
              <a:gd name="connsiteX0" fmla="*/ 903803 w 903803"/>
              <a:gd name="connsiteY0" fmla="*/ 12193581 h 12193581"/>
              <a:gd name="connsiteX1" fmla="*/ 350824 w 903803"/>
              <a:gd name="connsiteY1" fmla="*/ 12192013 h 12193581"/>
              <a:gd name="connsiteX2" fmla="*/ 350824 w 903803"/>
              <a:gd name="connsiteY2" fmla="*/ 12192001 h 12193581"/>
              <a:gd name="connsiteX3" fmla="*/ 0 w 903803"/>
              <a:gd name="connsiteY3" fmla="*/ 12192001 h 12193581"/>
              <a:gd name="connsiteX4" fmla="*/ 1 w 903803"/>
              <a:gd name="connsiteY4" fmla="*/ 2 h 12193581"/>
              <a:gd name="connsiteX5" fmla="*/ 365759 w 903803"/>
              <a:gd name="connsiteY5" fmla="*/ 2 h 12193581"/>
              <a:gd name="connsiteX6" fmla="*/ 365759 w 903803"/>
              <a:gd name="connsiteY6" fmla="*/ 1533 h 12193581"/>
              <a:gd name="connsiteX7" fmla="*/ 903802 w 903803"/>
              <a:gd name="connsiteY7" fmla="*/ 0 h 12193581"/>
              <a:gd name="connsiteX8" fmla="*/ 365759 w 903803"/>
              <a:gd name="connsiteY8" fmla="*/ 6048638 h 12193581"/>
              <a:gd name="connsiteX9" fmla="*/ 365759 w 903803"/>
              <a:gd name="connsiteY9" fmla="*/ 6176118 h 121935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03803" h="12193581">
                <a:moveTo>
                  <a:pt x="903803" y="12193581"/>
                </a:moveTo>
                <a:lnTo>
                  <a:pt x="350824" y="12192013"/>
                </a:lnTo>
                <a:lnTo>
                  <a:pt x="350824" y="12192001"/>
                </a:lnTo>
                <a:lnTo>
                  <a:pt x="0" y="12192001"/>
                </a:lnTo>
                <a:lnTo>
                  <a:pt x="1" y="2"/>
                </a:lnTo>
                <a:lnTo>
                  <a:pt x="365759" y="2"/>
                </a:lnTo>
                <a:lnTo>
                  <a:pt x="365759" y="1533"/>
                </a:lnTo>
                <a:lnTo>
                  <a:pt x="903802" y="0"/>
                </a:lnTo>
                <a:lnTo>
                  <a:pt x="365759" y="6048638"/>
                </a:lnTo>
                <a:lnTo>
                  <a:pt x="365759" y="6176118"/>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350"/>
          </a:p>
        </p:txBody>
      </p:sp>
      <p:sp>
        <p:nvSpPr>
          <p:cNvPr id="3" name="Content Placeholder 15">
            <a:extLst>
              <a:ext uri="{FF2B5EF4-FFF2-40B4-BE49-F238E27FC236}">
                <a16:creationId xmlns:a16="http://schemas.microsoft.com/office/drawing/2014/main" id="{A25AFECF-0C52-4AD9-7A75-9BDCD4CDC9EB}"/>
              </a:ext>
            </a:extLst>
          </p:cNvPr>
          <p:cNvSpPr>
            <a:spLocks noGrp="1"/>
          </p:cNvSpPr>
          <p:nvPr>
            <p:ph sz="quarter" idx="16" hasCustomPrompt="1"/>
          </p:nvPr>
        </p:nvSpPr>
        <p:spPr>
          <a:xfrm>
            <a:off x="754380" y="1920240"/>
            <a:ext cx="7610952" cy="3752963"/>
          </a:xfrm>
          <a:prstGeom prst="rect">
            <a:avLst/>
          </a:prstGeom>
        </p:spPr>
        <p:txBody>
          <a:bodyPr/>
          <a:lstStyle>
            <a:lvl1pPr marL="214308" indent="-214308">
              <a:lnSpc>
                <a:spcPct val="100000"/>
              </a:lnSpc>
              <a:spcBef>
                <a:spcPts val="900"/>
              </a:spcBef>
              <a:spcAft>
                <a:spcPts val="0"/>
              </a:spcAft>
              <a:buFont typeface="Arial" panose="020B0604020202020204" pitchFamily="34" charset="0"/>
              <a:buChar char="•"/>
              <a:defRPr sz="1800" spc="38" baseline="0">
                <a:solidFill>
                  <a:schemeClr val="tx1"/>
                </a:solidFill>
                <a:latin typeface="Calibri" panose="020F0502020204030204" pitchFamily="34" charset="0"/>
                <a:cs typeface="Calibri" panose="020F0502020204030204" pitchFamily="34" charset="0"/>
              </a:defRPr>
            </a:lvl1pPr>
            <a:lvl2pPr marL="427424" indent="-169065">
              <a:spcBef>
                <a:spcPts val="450"/>
              </a:spcBef>
              <a:spcAft>
                <a:spcPts val="0"/>
              </a:spcAft>
              <a:buFont typeface="Arial" panose="020B0604020202020204" pitchFamily="34" charset="0"/>
              <a:buChar char="•"/>
              <a:defRPr sz="1800">
                <a:latin typeface="Calibri" panose="020F0502020204030204" pitchFamily="34" charset="0"/>
                <a:cs typeface="Calibri" panose="020F0502020204030204" pitchFamily="34" charset="0"/>
              </a:defRPr>
            </a:lvl2pPr>
            <a:lvl3pPr marL="601251" indent="-173827">
              <a:spcBef>
                <a:spcPts val="450"/>
              </a:spcBef>
              <a:spcAft>
                <a:spcPts val="0"/>
              </a:spcAft>
              <a:buFont typeface="Arial" panose="020B0604020202020204" pitchFamily="34" charset="0"/>
              <a:buChar char="•"/>
              <a:defRPr sz="1800">
                <a:latin typeface="Calibri" panose="020F0502020204030204" pitchFamily="34" charset="0"/>
                <a:cs typeface="Calibri" panose="020F0502020204030204" pitchFamily="34" charset="0"/>
              </a:defRPr>
            </a:lvl3pPr>
          </a:lstStyle>
          <a:p>
            <a:pPr lvl="0"/>
            <a:r>
              <a:rPr lang="en-US" dirty="0"/>
              <a:t>Click to add text</a:t>
            </a:r>
          </a:p>
          <a:p>
            <a:pPr lvl="1"/>
            <a:r>
              <a:rPr lang="en-US" dirty="0"/>
              <a:t>Click to add text</a:t>
            </a:r>
          </a:p>
          <a:p>
            <a:pPr lvl="2"/>
            <a:r>
              <a:rPr lang="en-US" dirty="0"/>
              <a:t>Click to add text</a:t>
            </a:r>
          </a:p>
        </p:txBody>
      </p:sp>
      <p:sp>
        <p:nvSpPr>
          <p:cNvPr id="4" name="Text Placeholder 3">
            <a:extLst>
              <a:ext uri="{FF2B5EF4-FFF2-40B4-BE49-F238E27FC236}">
                <a16:creationId xmlns:a16="http://schemas.microsoft.com/office/drawing/2014/main" id="{399BF6E8-FE26-DC6A-E66C-C899DECCA75A}"/>
              </a:ext>
            </a:extLst>
          </p:cNvPr>
          <p:cNvSpPr>
            <a:spLocks noGrp="1"/>
          </p:cNvSpPr>
          <p:nvPr>
            <p:ph type="body" sz="quarter" idx="18" hasCustomPrompt="1"/>
          </p:nvPr>
        </p:nvSpPr>
        <p:spPr>
          <a:xfrm>
            <a:off x="754383" y="1005840"/>
            <a:ext cx="7610951" cy="574222"/>
          </a:xfrm>
          <a:prstGeom prst="rect">
            <a:avLst/>
          </a:prstGeom>
        </p:spPr>
        <p:txBody>
          <a:bodyPr anchor="b"/>
          <a:lstStyle>
            <a:lvl1pPr marL="0" indent="0">
              <a:buNone/>
              <a:defRPr sz="2400" b="1" spc="38" baseline="0">
                <a:solidFill>
                  <a:schemeClr val="accent1"/>
                </a:solidFill>
                <a:latin typeface="+mj-lt"/>
              </a:defRPr>
            </a:lvl1pPr>
            <a:lvl2pPr marL="342892" indent="0">
              <a:buNone/>
              <a:defRPr/>
            </a:lvl2pPr>
            <a:lvl3pPr marL="685783" indent="0">
              <a:buNone/>
              <a:defRPr/>
            </a:lvl3pPr>
            <a:lvl4pPr marL="1028675" indent="0">
              <a:buNone/>
              <a:defRPr/>
            </a:lvl4pPr>
            <a:lvl5pPr marL="1371566" indent="0">
              <a:buNone/>
              <a:defRPr/>
            </a:lvl5pPr>
          </a:lstStyle>
          <a:p>
            <a:pPr lvl="0"/>
            <a:r>
              <a:rPr lang="en-US" dirty="0"/>
              <a:t>Headline Here</a:t>
            </a:r>
          </a:p>
        </p:txBody>
      </p:sp>
      <p:sp>
        <p:nvSpPr>
          <p:cNvPr id="5" name="Rectangle 4">
            <a:extLst>
              <a:ext uri="{FF2B5EF4-FFF2-40B4-BE49-F238E27FC236}">
                <a16:creationId xmlns:a16="http://schemas.microsoft.com/office/drawing/2014/main" id="{C05A17F4-8DD1-4400-C949-ADC6D5E12907}"/>
              </a:ext>
            </a:extLst>
          </p:cNvPr>
          <p:cNvSpPr/>
          <p:nvPr userDrawn="1"/>
        </p:nvSpPr>
        <p:spPr>
          <a:xfrm>
            <a:off x="378622" y="631627"/>
            <a:ext cx="8386760" cy="6089848"/>
          </a:xfrm>
          <a:prstGeom prst="rect">
            <a:avLst/>
          </a:prstGeom>
          <a:no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9" name="Footer Placeholder 4">
            <a:extLst>
              <a:ext uri="{FF2B5EF4-FFF2-40B4-BE49-F238E27FC236}">
                <a16:creationId xmlns:a16="http://schemas.microsoft.com/office/drawing/2014/main" id="{B33F4350-BDB8-F442-158E-E9948ECD25BB}"/>
              </a:ext>
            </a:extLst>
          </p:cNvPr>
          <p:cNvSpPr txBox="1">
            <a:spLocks/>
          </p:cNvSpPr>
          <p:nvPr userDrawn="1"/>
        </p:nvSpPr>
        <p:spPr>
          <a:xfrm>
            <a:off x="377410" y="6356355"/>
            <a:ext cx="2437442" cy="365125"/>
          </a:xfrm>
          <a:prstGeom prst="rect">
            <a:avLst/>
          </a:prstGeom>
        </p:spPr>
        <p:txBody>
          <a:bodyPr lIns="0" rIns="0" anchor="b"/>
          <a:lstStyle>
            <a:defPPr>
              <a:defRPr lang="en-US"/>
            </a:defPPr>
            <a:lvl1pPr marL="0" algn="l" defTabSz="914400" rtl="0" eaLnBrk="1" latinLnBrk="0" hangingPunct="1">
              <a:defRPr sz="800" kern="1200" spc="100" baseline="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600" spc="113" baseline="0" dirty="0">
              <a:latin typeface="Calibri" panose="020F0502020204030204" pitchFamily="34" charset="0"/>
              <a:cs typeface="Calibri" panose="020F0502020204030204" pitchFamily="34" charset="0"/>
            </a:endParaRPr>
          </a:p>
        </p:txBody>
      </p:sp>
      <p:sp>
        <p:nvSpPr>
          <p:cNvPr id="12" name="Slide Number Placeholder 5">
            <a:extLst>
              <a:ext uri="{FF2B5EF4-FFF2-40B4-BE49-F238E27FC236}">
                <a16:creationId xmlns:a16="http://schemas.microsoft.com/office/drawing/2014/main" id="{1F952649-AA3B-C06C-E042-C84208E9F92E}"/>
              </a:ext>
            </a:extLst>
          </p:cNvPr>
          <p:cNvSpPr txBox="1">
            <a:spLocks/>
          </p:cNvSpPr>
          <p:nvPr userDrawn="1"/>
        </p:nvSpPr>
        <p:spPr>
          <a:xfrm>
            <a:off x="7882759" y="6356355"/>
            <a:ext cx="883814" cy="365125"/>
          </a:xfrm>
          <a:prstGeom prst="rect">
            <a:avLst/>
          </a:prstGeom>
        </p:spPr>
        <p:txBody>
          <a:bodyPr lIns="0" rIns="0" anchor="b"/>
          <a:lstStyle>
            <a:defPPr>
              <a:defRPr lang="en-US"/>
            </a:defPPr>
            <a:lvl1pPr marL="0" algn="r" defTabSz="914400" rtl="0" eaLnBrk="1" latinLnBrk="0" hangingPunct="1">
              <a:defRPr sz="800" kern="1200" spc="100" baseline="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18D65601-5AE2-46FC-B138-694DDD2B510D}" type="slidenum">
              <a:rPr lang="en-US" sz="600" spc="113" baseline="0" smtClean="0">
                <a:latin typeface="Calibri" panose="020F0502020204030204" pitchFamily="34" charset="0"/>
                <a:cs typeface="Calibri" panose="020F0502020204030204" pitchFamily="34" charset="0"/>
              </a:rPr>
              <a:pPr/>
              <a:t>‹#›</a:t>
            </a:fld>
            <a:endParaRPr lang="en-US" sz="600" spc="113" baseline="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3064217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3_Color block">
    <p:bg>
      <p:bgPr>
        <a:solidFill>
          <a:schemeClr val="accent6">
            <a:lumMod val="20000"/>
            <a:lumOff val="80000"/>
            <a:alpha val="25000"/>
          </a:schemeClr>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50796CDC-3154-4ACA-A920-8CBE431C2A1A}"/>
              </a:ext>
            </a:extLst>
          </p:cNvPr>
          <p:cNvSpPr/>
          <p:nvPr userDrawn="1"/>
        </p:nvSpPr>
        <p:spPr>
          <a:xfrm>
            <a:off x="2" y="0"/>
            <a:ext cx="3515711"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5" name="Slide Number Placeholder 5">
            <a:extLst>
              <a:ext uri="{FF2B5EF4-FFF2-40B4-BE49-F238E27FC236}">
                <a16:creationId xmlns:a16="http://schemas.microsoft.com/office/drawing/2014/main" id="{0344BD20-CD77-6297-5667-62E9351976FD}"/>
              </a:ext>
            </a:extLst>
          </p:cNvPr>
          <p:cNvSpPr>
            <a:spLocks noGrp="1"/>
          </p:cNvSpPr>
          <p:nvPr>
            <p:ph type="sldNum" sz="quarter" idx="4"/>
          </p:nvPr>
        </p:nvSpPr>
        <p:spPr>
          <a:xfrm>
            <a:off x="7882759" y="6356355"/>
            <a:ext cx="883814" cy="365125"/>
          </a:xfrm>
          <a:prstGeom prst="rect">
            <a:avLst/>
          </a:prstGeom>
        </p:spPr>
        <p:txBody>
          <a:bodyPr lIns="0" rIns="0" anchor="b"/>
          <a:lstStyle>
            <a:lvl1pPr algn="r">
              <a:defRPr sz="600" spc="113" baseline="0">
                <a:solidFill>
                  <a:schemeClr val="tx2"/>
                </a:solidFill>
              </a:defRPr>
            </a:lvl1pPr>
          </a:lstStyle>
          <a:p>
            <a:fld id="{18D65601-5AE2-46FC-B138-694DDD2B510D}" type="slidenum">
              <a:rPr lang="en-US" smtClean="0"/>
              <a:pPr/>
              <a:t>‹#›</a:t>
            </a:fld>
            <a:endParaRPr lang="en-US" dirty="0"/>
          </a:p>
        </p:txBody>
      </p:sp>
    </p:spTree>
    <p:extLst>
      <p:ext uri="{BB962C8B-B14F-4D97-AF65-F5344CB8AC3E}">
        <p14:creationId xmlns:p14="http://schemas.microsoft.com/office/powerpoint/2010/main" val="4030175217"/>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167580397"/>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Divider_1">
    <p:bg>
      <p:bgPr>
        <a:solidFill>
          <a:schemeClr val="accent3">
            <a:alpha val="10000"/>
          </a:schemeClr>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5A322BF-82BA-C699-B774-DC0222F4B15C}"/>
              </a:ext>
            </a:extLst>
          </p:cNvPr>
          <p:cNvSpPr/>
          <p:nvPr userDrawn="1"/>
        </p:nvSpPr>
        <p:spPr>
          <a:xfrm>
            <a:off x="3515710" y="0"/>
            <a:ext cx="5628290" cy="6858000"/>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0" name="Rectangle 9">
            <a:extLst>
              <a:ext uri="{FF2B5EF4-FFF2-40B4-BE49-F238E27FC236}">
                <a16:creationId xmlns:a16="http://schemas.microsoft.com/office/drawing/2014/main" id="{50796CDC-3154-4ACA-A920-8CBE431C2A1A}"/>
              </a:ext>
            </a:extLst>
          </p:cNvPr>
          <p:cNvSpPr/>
          <p:nvPr userDrawn="1"/>
        </p:nvSpPr>
        <p:spPr>
          <a:xfrm>
            <a:off x="2" y="0"/>
            <a:ext cx="3515711"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2" name="Arrow: Chevron 1">
            <a:extLst>
              <a:ext uri="{FF2B5EF4-FFF2-40B4-BE49-F238E27FC236}">
                <a16:creationId xmlns:a16="http://schemas.microsoft.com/office/drawing/2014/main" id="{FDC02647-34B5-00DF-A8EA-E7FC13A346D1}"/>
              </a:ext>
            </a:extLst>
          </p:cNvPr>
          <p:cNvSpPr/>
          <p:nvPr userDrawn="1"/>
        </p:nvSpPr>
        <p:spPr>
          <a:xfrm rot="16200000">
            <a:off x="548183" y="5100147"/>
            <a:ext cx="2419349" cy="3515710"/>
          </a:xfrm>
          <a:prstGeom prst="chevron">
            <a:avLst>
              <a:gd name="adj" fmla="val 47999"/>
            </a:avLst>
          </a:prstGeom>
          <a:solidFill>
            <a:schemeClr val="bg1">
              <a:alpha val="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50" dirty="0">
                <a:solidFill>
                  <a:schemeClr val="tx1"/>
                </a:solidFill>
              </a:rPr>
              <a:t> </a:t>
            </a:r>
          </a:p>
        </p:txBody>
      </p:sp>
      <p:sp>
        <p:nvSpPr>
          <p:cNvPr id="5" name="Arrow: Chevron 4">
            <a:extLst>
              <a:ext uri="{FF2B5EF4-FFF2-40B4-BE49-F238E27FC236}">
                <a16:creationId xmlns:a16="http://schemas.microsoft.com/office/drawing/2014/main" id="{81888F90-00E8-869F-17D4-E6C8DB714F42}"/>
              </a:ext>
            </a:extLst>
          </p:cNvPr>
          <p:cNvSpPr/>
          <p:nvPr userDrawn="1"/>
        </p:nvSpPr>
        <p:spPr>
          <a:xfrm rot="16200000">
            <a:off x="548183" y="4461978"/>
            <a:ext cx="2419349" cy="3515710"/>
          </a:xfrm>
          <a:prstGeom prst="chevron">
            <a:avLst>
              <a:gd name="adj" fmla="val 47999"/>
            </a:avLst>
          </a:prstGeom>
          <a:solidFill>
            <a:schemeClr val="bg1">
              <a:alpha val="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50" dirty="0">
                <a:solidFill>
                  <a:schemeClr val="tx1"/>
                </a:solidFill>
              </a:rPr>
              <a:t> </a:t>
            </a:r>
          </a:p>
        </p:txBody>
      </p:sp>
      <p:sp>
        <p:nvSpPr>
          <p:cNvPr id="3" name="Picture Placeholder 3">
            <a:extLst>
              <a:ext uri="{FF2B5EF4-FFF2-40B4-BE49-F238E27FC236}">
                <a16:creationId xmlns:a16="http://schemas.microsoft.com/office/drawing/2014/main" id="{5E68AD97-B9A7-8FA7-0145-DF72EBC5F92D}"/>
              </a:ext>
            </a:extLst>
          </p:cNvPr>
          <p:cNvSpPr>
            <a:spLocks noGrp="1"/>
          </p:cNvSpPr>
          <p:nvPr>
            <p:ph type="pic" sz="quarter" idx="10"/>
          </p:nvPr>
        </p:nvSpPr>
        <p:spPr>
          <a:xfrm>
            <a:off x="3515709" y="0"/>
            <a:ext cx="5628084" cy="6858000"/>
          </a:xfrm>
          <a:prstGeom prst="rect">
            <a:avLst/>
          </a:prstGeom>
          <a:effectLst>
            <a:outerShdw blurRad="101600" dist="63500" dir="10800000" algn="r" rotWithShape="0">
              <a:prstClr val="black">
                <a:alpha val="15000"/>
              </a:prstClr>
            </a:outerShdw>
          </a:effectLst>
        </p:spPr>
        <p:txBody>
          <a:bodyPr/>
          <a:lstStyle>
            <a:lvl1pPr marL="0" indent="0">
              <a:buFontTx/>
              <a:buNone/>
              <a:defRPr/>
            </a:lvl1pPr>
          </a:lstStyle>
          <a:p>
            <a:endParaRPr lang="en-US" dirty="0"/>
          </a:p>
        </p:txBody>
      </p:sp>
      <p:pic>
        <p:nvPicPr>
          <p:cNvPr id="8" name="Picture 7">
            <a:extLst>
              <a:ext uri="{FF2B5EF4-FFF2-40B4-BE49-F238E27FC236}">
                <a16:creationId xmlns:a16="http://schemas.microsoft.com/office/drawing/2014/main" id="{BE0F35FA-4C2D-7DE9-0605-69F5174A8874}"/>
              </a:ext>
            </a:extLst>
          </p:cNvPr>
          <p:cNvPicPr>
            <a:picLocks noChangeAspect="1"/>
          </p:cNvPicPr>
          <p:nvPr userDrawn="1"/>
        </p:nvPicPr>
        <p:blipFill>
          <a:blip r:embed="rId2" cstate="screen">
            <a:extLst>
              <a:ext uri="{28A0092B-C50C-407E-A947-70E740481C1C}">
                <a14:useLocalDpi xmlns:a14="http://schemas.microsoft.com/office/drawing/2010/main" val="0"/>
              </a:ext>
            </a:extLst>
          </a:blip>
          <a:srcRect/>
          <a:stretch/>
        </p:blipFill>
        <p:spPr>
          <a:xfrm>
            <a:off x="285751" y="148931"/>
            <a:ext cx="1815611" cy="455416"/>
          </a:xfrm>
          <a:prstGeom prst="rect">
            <a:avLst/>
          </a:prstGeom>
        </p:spPr>
      </p:pic>
    </p:spTree>
    <p:extLst>
      <p:ext uri="{BB962C8B-B14F-4D97-AF65-F5344CB8AC3E}">
        <p14:creationId xmlns:p14="http://schemas.microsoft.com/office/powerpoint/2010/main" val="36947301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Divider_2">
    <p:bg>
      <p:bgPr>
        <a:solidFill>
          <a:schemeClr val="accent5">
            <a:alpha val="10000"/>
          </a:schemeClr>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178BC479-7D9E-D5B0-195B-3338C7ADE0FB}"/>
              </a:ext>
            </a:extLst>
          </p:cNvPr>
          <p:cNvSpPr/>
          <p:nvPr userDrawn="1"/>
        </p:nvSpPr>
        <p:spPr>
          <a:xfrm>
            <a:off x="3515710" y="0"/>
            <a:ext cx="5628084" cy="685800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0" name="Rectangle 9">
            <a:extLst>
              <a:ext uri="{FF2B5EF4-FFF2-40B4-BE49-F238E27FC236}">
                <a16:creationId xmlns:a16="http://schemas.microsoft.com/office/drawing/2014/main" id="{50796CDC-3154-4ACA-A920-8CBE431C2A1A}"/>
              </a:ext>
            </a:extLst>
          </p:cNvPr>
          <p:cNvSpPr/>
          <p:nvPr userDrawn="1"/>
        </p:nvSpPr>
        <p:spPr>
          <a:xfrm>
            <a:off x="2" y="0"/>
            <a:ext cx="3515711"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2" name="Arrow: Chevron 1">
            <a:extLst>
              <a:ext uri="{FF2B5EF4-FFF2-40B4-BE49-F238E27FC236}">
                <a16:creationId xmlns:a16="http://schemas.microsoft.com/office/drawing/2014/main" id="{FDC02647-34B5-00DF-A8EA-E7FC13A346D1}"/>
              </a:ext>
            </a:extLst>
          </p:cNvPr>
          <p:cNvSpPr/>
          <p:nvPr userDrawn="1"/>
        </p:nvSpPr>
        <p:spPr>
          <a:xfrm rot="16200000">
            <a:off x="548183" y="5100147"/>
            <a:ext cx="2419349" cy="3515710"/>
          </a:xfrm>
          <a:prstGeom prst="chevron">
            <a:avLst>
              <a:gd name="adj" fmla="val 47999"/>
            </a:avLst>
          </a:prstGeom>
          <a:solidFill>
            <a:schemeClr val="bg1">
              <a:alpha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50" dirty="0">
                <a:solidFill>
                  <a:schemeClr val="tx1"/>
                </a:solidFill>
              </a:rPr>
              <a:t> </a:t>
            </a:r>
          </a:p>
        </p:txBody>
      </p:sp>
      <p:sp>
        <p:nvSpPr>
          <p:cNvPr id="5" name="Arrow: Chevron 4">
            <a:extLst>
              <a:ext uri="{FF2B5EF4-FFF2-40B4-BE49-F238E27FC236}">
                <a16:creationId xmlns:a16="http://schemas.microsoft.com/office/drawing/2014/main" id="{81888F90-00E8-869F-17D4-E6C8DB714F42}"/>
              </a:ext>
            </a:extLst>
          </p:cNvPr>
          <p:cNvSpPr/>
          <p:nvPr userDrawn="1"/>
        </p:nvSpPr>
        <p:spPr>
          <a:xfrm rot="16200000">
            <a:off x="548183" y="4461978"/>
            <a:ext cx="2419349" cy="3515710"/>
          </a:xfrm>
          <a:prstGeom prst="chevron">
            <a:avLst>
              <a:gd name="adj" fmla="val 47999"/>
            </a:avLst>
          </a:prstGeom>
          <a:solidFill>
            <a:schemeClr val="bg1">
              <a:alpha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50" dirty="0">
                <a:solidFill>
                  <a:schemeClr val="tx1"/>
                </a:solidFill>
              </a:rPr>
              <a:t> </a:t>
            </a:r>
          </a:p>
        </p:txBody>
      </p:sp>
      <p:sp>
        <p:nvSpPr>
          <p:cNvPr id="3" name="Picture Placeholder 3">
            <a:extLst>
              <a:ext uri="{FF2B5EF4-FFF2-40B4-BE49-F238E27FC236}">
                <a16:creationId xmlns:a16="http://schemas.microsoft.com/office/drawing/2014/main" id="{6B84F1BA-DF39-6E64-7400-15BE49C7D29B}"/>
              </a:ext>
            </a:extLst>
          </p:cNvPr>
          <p:cNvSpPr>
            <a:spLocks noGrp="1"/>
          </p:cNvSpPr>
          <p:nvPr>
            <p:ph type="pic" sz="quarter" idx="10"/>
          </p:nvPr>
        </p:nvSpPr>
        <p:spPr>
          <a:xfrm>
            <a:off x="3515916" y="0"/>
            <a:ext cx="5628084" cy="6858000"/>
          </a:xfrm>
          <a:prstGeom prst="rect">
            <a:avLst/>
          </a:prstGeom>
          <a:effectLst>
            <a:outerShdw blurRad="101600" dist="63500" dir="10800000" algn="r" rotWithShape="0">
              <a:prstClr val="black">
                <a:alpha val="15000"/>
              </a:prstClr>
            </a:outerShdw>
          </a:effectLst>
        </p:spPr>
        <p:txBody>
          <a:bodyPr/>
          <a:lstStyle>
            <a:lvl1pPr marL="0" indent="0">
              <a:buFontTx/>
              <a:buNone/>
              <a:defRPr/>
            </a:lvl1pPr>
          </a:lstStyle>
          <a:p>
            <a:endParaRPr lang="en-US" dirty="0"/>
          </a:p>
        </p:txBody>
      </p:sp>
      <p:pic>
        <p:nvPicPr>
          <p:cNvPr id="6" name="Picture 5">
            <a:extLst>
              <a:ext uri="{FF2B5EF4-FFF2-40B4-BE49-F238E27FC236}">
                <a16:creationId xmlns:a16="http://schemas.microsoft.com/office/drawing/2014/main" id="{72DA75D3-401A-2409-F7C3-A7F58B4B6241}"/>
              </a:ext>
            </a:extLst>
          </p:cNvPr>
          <p:cNvPicPr>
            <a:picLocks noChangeAspect="1"/>
          </p:cNvPicPr>
          <p:nvPr userDrawn="1"/>
        </p:nvPicPr>
        <p:blipFill>
          <a:blip r:embed="rId2" cstate="screen">
            <a:extLst>
              <a:ext uri="{28A0092B-C50C-407E-A947-70E740481C1C}">
                <a14:useLocalDpi xmlns:a14="http://schemas.microsoft.com/office/drawing/2010/main" val="0"/>
              </a:ext>
            </a:extLst>
          </a:blip>
          <a:srcRect/>
          <a:stretch/>
        </p:blipFill>
        <p:spPr>
          <a:xfrm>
            <a:off x="285751" y="148931"/>
            <a:ext cx="1815611" cy="455416"/>
          </a:xfrm>
          <a:prstGeom prst="rect">
            <a:avLst/>
          </a:prstGeom>
        </p:spPr>
      </p:pic>
    </p:spTree>
    <p:extLst>
      <p:ext uri="{BB962C8B-B14F-4D97-AF65-F5344CB8AC3E}">
        <p14:creationId xmlns:p14="http://schemas.microsoft.com/office/powerpoint/2010/main" val="3619391427"/>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ection Divider_3">
    <p:bg>
      <p:bgPr>
        <a:solidFill>
          <a:schemeClr val="accent2">
            <a:alpha val="10000"/>
          </a:schemeClr>
        </a:solidFill>
        <a:effectLst/>
      </p:bgPr>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398A732-26A8-A525-B413-7C704695F5B9}"/>
              </a:ext>
            </a:extLst>
          </p:cNvPr>
          <p:cNvSpPr/>
          <p:nvPr userDrawn="1"/>
        </p:nvSpPr>
        <p:spPr>
          <a:xfrm>
            <a:off x="3515710" y="0"/>
            <a:ext cx="5628084" cy="6858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0" name="Rectangle 9">
            <a:extLst>
              <a:ext uri="{FF2B5EF4-FFF2-40B4-BE49-F238E27FC236}">
                <a16:creationId xmlns:a16="http://schemas.microsoft.com/office/drawing/2014/main" id="{50796CDC-3154-4ACA-A920-8CBE431C2A1A}"/>
              </a:ext>
            </a:extLst>
          </p:cNvPr>
          <p:cNvSpPr/>
          <p:nvPr userDrawn="1"/>
        </p:nvSpPr>
        <p:spPr>
          <a:xfrm>
            <a:off x="2" y="0"/>
            <a:ext cx="351571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2" name="Arrow: Chevron 1">
            <a:extLst>
              <a:ext uri="{FF2B5EF4-FFF2-40B4-BE49-F238E27FC236}">
                <a16:creationId xmlns:a16="http://schemas.microsoft.com/office/drawing/2014/main" id="{FDC02647-34B5-00DF-A8EA-E7FC13A346D1}"/>
              </a:ext>
            </a:extLst>
          </p:cNvPr>
          <p:cNvSpPr/>
          <p:nvPr userDrawn="1"/>
        </p:nvSpPr>
        <p:spPr>
          <a:xfrm rot="16200000">
            <a:off x="548183" y="5100147"/>
            <a:ext cx="2419349" cy="3515710"/>
          </a:xfrm>
          <a:prstGeom prst="chevron">
            <a:avLst>
              <a:gd name="adj" fmla="val 47999"/>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50" dirty="0">
                <a:solidFill>
                  <a:schemeClr val="tx1"/>
                </a:solidFill>
              </a:rPr>
              <a:t> </a:t>
            </a:r>
          </a:p>
        </p:txBody>
      </p:sp>
      <p:sp>
        <p:nvSpPr>
          <p:cNvPr id="5" name="Arrow: Chevron 4">
            <a:extLst>
              <a:ext uri="{FF2B5EF4-FFF2-40B4-BE49-F238E27FC236}">
                <a16:creationId xmlns:a16="http://schemas.microsoft.com/office/drawing/2014/main" id="{81888F90-00E8-869F-17D4-E6C8DB714F42}"/>
              </a:ext>
            </a:extLst>
          </p:cNvPr>
          <p:cNvSpPr/>
          <p:nvPr userDrawn="1"/>
        </p:nvSpPr>
        <p:spPr>
          <a:xfrm rot="16200000">
            <a:off x="548183" y="4461978"/>
            <a:ext cx="2419349" cy="3515710"/>
          </a:xfrm>
          <a:prstGeom prst="chevron">
            <a:avLst>
              <a:gd name="adj" fmla="val 47999"/>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50" dirty="0">
                <a:solidFill>
                  <a:schemeClr val="tx1"/>
                </a:solidFill>
              </a:rPr>
              <a:t> </a:t>
            </a:r>
          </a:p>
        </p:txBody>
      </p:sp>
      <p:sp>
        <p:nvSpPr>
          <p:cNvPr id="4" name="Picture Placeholder 3">
            <a:extLst>
              <a:ext uri="{FF2B5EF4-FFF2-40B4-BE49-F238E27FC236}">
                <a16:creationId xmlns:a16="http://schemas.microsoft.com/office/drawing/2014/main" id="{C6DA5683-EC86-E73C-75F8-1505F0EE507F}"/>
              </a:ext>
            </a:extLst>
          </p:cNvPr>
          <p:cNvSpPr>
            <a:spLocks noGrp="1"/>
          </p:cNvSpPr>
          <p:nvPr>
            <p:ph type="pic" sz="quarter" idx="10"/>
          </p:nvPr>
        </p:nvSpPr>
        <p:spPr>
          <a:xfrm>
            <a:off x="3515916" y="0"/>
            <a:ext cx="5628084" cy="6858000"/>
          </a:xfrm>
          <a:prstGeom prst="rect">
            <a:avLst/>
          </a:prstGeom>
          <a:effectLst>
            <a:outerShdw blurRad="101600" dist="63500" dir="10800000" algn="r" rotWithShape="0">
              <a:prstClr val="black">
                <a:alpha val="15000"/>
              </a:prstClr>
            </a:outerShdw>
          </a:effectLst>
        </p:spPr>
        <p:txBody>
          <a:bodyPr/>
          <a:lstStyle>
            <a:lvl1pPr marL="0" indent="0">
              <a:buFontTx/>
              <a:buNone/>
              <a:defRPr/>
            </a:lvl1pPr>
          </a:lstStyle>
          <a:p>
            <a:endParaRPr lang="en-US" dirty="0"/>
          </a:p>
        </p:txBody>
      </p:sp>
      <p:pic>
        <p:nvPicPr>
          <p:cNvPr id="7" name="Picture 6">
            <a:extLst>
              <a:ext uri="{FF2B5EF4-FFF2-40B4-BE49-F238E27FC236}">
                <a16:creationId xmlns:a16="http://schemas.microsoft.com/office/drawing/2014/main" id="{96C1EB37-8D59-DED8-DBB7-CB8BAB82B1CD}"/>
              </a:ext>
            </a:extLst>
          </p:cNvPr>
          <p:cNvPicPr>
            <a:picLocks noChangeAspect="1"/>
          </p:cNvPicPr>
          <p:nvPr userDrawn="1"/>
        </p:nvPicPr>
        <p:blipFill>
          <a:blip r:embed="rId2" cstate="screen">
            <a:extLst>
              <a:ext uri="{28A0092B-C50C-407E-A947-70E740481C1C}">
                <a14:useLocalDpi xmlns:a14="http://schemas.microsoft.com/office/drawing/2010/main" val="0"/>
              </a:ext>
            </a:extLst>
          </a:blip>
          <a:srcRect/>
          <a:stretch/>
        </p:blipFill>
        <p:spPr>
          <a:xfrm>
            <a:off x="285751" y="148931"/>
            <a:ext cx="1815611" cy="455416"/>
          </a:xfrm>
          <a:prstGeom prst="rect">
            <a:avLst/>
          </a:prstGeom>
        </p:spPr>
      </p:pic>
    </p:spTree>
    <p:extLst>
      <p:ext uri="{BB962C8B-B14F-4D97-AF65-F5344CB8AC3E}">
        <p14:creationId xmlns:p14="http://schemas.microsoft.com/office/powerpoint/2010/main" val="310584704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ection Divider_4">
    <p:bg>
      <p:bgPr>
        <a:solidFill>
          <a:schemeClr val="accent6">
            <a:alpha val="10000"/>
          </a:schemeClr>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FC1E08E-31F3-0870-CE34-1BE1FD668A98}"/>
              </a:ext>
            </a:extLst>
          </p:cNvPr>
          <p:cNvSpPr/>
          <p:nvPr userDrawn="1"/>
        </p:nvSpPr>
        <p:spPr>
          <a:xfrm>
            <a:off x="3515710" y="0"/>
            <a:ext cx="5628084" cy="6858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0" name="Rectangle 9">
            <a:extLst>
              <a:ext uri="{FF2B5EF4-FFF2-40B4-BE49-F238E27FC236}">
                <a16:creationId xmlns:a16="http://schemas.microsoft.com/office/drawing/2014/main" id="{50796CDC-3154-4ACA-A920-8CBE431C2A1A}"/>
              </a:ext>
            </a:extLst>
          </p:cNvPr>
          <p:cNvSpPr/>
          <p:nvPr userDrawn="1"/>
        </p:nvSpPr>
        <p:spPr>
          <a:xfrm>
            <a:off x="2" y="0"/>
            <a:ext cx="3515711"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2" name="Arrow: Chevron 1">
            <a:extLst>
              <a:ext uri="{FF2B5EF4-FFF2-40B4-BE49-F238E27FC236}">
                <a16:creationId xmlns:a16="http://schemas.microsoft.com/office/drawing/2014/main" id="{FDC02647-34B5-00DF-A8EA-E7FC13A346D1}"/>
              </a:ext>
            </a:extLst>
          </p:cNvPr>
          <p:cNvSpPr/>
          <p:nvPr userDrawn="1"/>
        </p:nvSpPr>
        <p:spPr>
          <a:xfrm rot="16200000">
            <a:off x="548183" y="5100147"/>
            <a:ext cx="2419349" cy="3515710"/>
          </a:xfrm>
          <a:prstGeom prst="chevron">
            <a:avLst>
              <a:gd name="adj" fmla="val 47999"/>
            </a:avLst>
          </a:prstGeom>
          <a:solidFill>
            <a:schemeClr val="bg1">
              <a:alpha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50" dirty="0">
                <a:solidFill>
                  <a:schemeClr val="tx1"/>
                </a:solidFill>
              </a:rPr>
              <a:t> </a:t>
            </a:r>
          </a:p>
        </p:txBody>
      </p:sp>
      <p:sp>
        <p:nvSpPr>
          <p:cNvPr id="5" name="Arrow: Chevron 4">
            <a:extLst>
              <a:ext uri="{FF2B5EF4-FFF2-40B4-BE49-F238E27FC236}">
                <a16:creationId xmlns:a16="http://schemas.microsoft.com/office/drawing/2014/main" id="{81888F90-00E8-869F-17D4-E6C8DB714F42}"/>
              </a:ext>
            </a:extLst>
          </p:cNvPr>
          <p:cNvSpPr/>
          <p:nvPr userDrawn="1"/>
        </p:nvSpPr>
        <p:spPr>
          <a:xfrm rot="16200000">
            <a:off x="548183" y="4461978"/>
            <a:ext cx="2419349" cy="3515710"/>
          </a:xfrm>
          <a:prstGeom prst="chevron">
            <a:avLst>
              <a:gd name="adj" fmla="val 47999"/>
            </a:avLst>
          </a:prstGeom>
          <a:solidFill>
            <a:schemeClr val="bg1">
              <a:alpha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50" dirty="0">
                <a:solidFill>
                  <a:schemeClr val="tx1"/>
                </a:solidFill>
              </a:rPr>
              <a:t> </a:t>
            </a:r>
          </a:p>
        </p:txBody>
      </p:sp>
      <p:sp>
        <p:nvSpPr>
          <p:cNvPr id="3" name="Picture Placeholder 3">
            <a:extLst>
              <a:ext uri="{FF2B5EF4-FFF2-40B4-BE49-F238E27FC236}">
                <a16:creationId xmlns:a16="http://schemas.microsoft.com/office/drawing/2014/main" id="{0946A1BC-3827-B021-D2CE-5ED3AD4C7E22}"/>
              </a:ext>
            </a:extLst>
          </p:cNvPr>
          <p:cNvSpPr>
            <a:spLocks noGrp="1"/>
          </p:cNvSpPr>
          <p:nvPr>
            <p:ph type="pic" sz="quarter" idx="10"/>
          </p:nvPr>
        </p:nvSpPr>
        <p:spPr>
          <a:xfrm>
            <a:off x="3515709" y="0"/>
            <a:ext cx="5628084" cy="6858000"/>
          </a:xfrm>
          <a:prstGeom prst="rect">
            <a:avLst/>
          </a:prstGeom>
          <a:effectLst>
            <a:outerShdw blurRad="101600" dist="63500" dir="10800000" algn="r" rotWithShape="0">
              <a:prstClr val="black">
                <a:alpha val="15000"/>
              </a:prstClr>
            </a:outerShdw>
          </a:effectLst>
        </p:spPr>
        <p:txBody>
          <a:bodyPr/>
          <a:lstStyle>
            <a:lvl1pPr marL="0" indent="0">
              <a:buFontTx/>
              <a:buNone/>
              <a:defRPr/>
            </a:lvl1pPr>
          </a:lstStyle>
          <a:p>
            <a:endParaRPr lang="en-US" dirty="0"/>
          </a:p>
        </p:txBody>
      </p:sp>
      <p:pic>
        <p:nvPicPr>
          <p:cNvPr id="6" name="Picture 5">
            <a:extLst>
              <a:ext uri="{FF2B5EF4-FFF2-40B4-BE49-F238E27FC236}">
                <a16:creationId xmlns:a16="http://schemas.microsoft.com/office/drawing/2014/main" id="{C9E0B674-D7D1-CC13-680A-E1945A0AFFA7}"/>
              </a:ext>
            </a:extLst>
          </p:cNvPr>
          <p:cNvPicPr>
            <a:picLocks noChangeAspect="1"/>
          </p:cNvPicPr>
          <p:nvPr userDrawn="1"/>
        </p:nvPicPr>
        <p:blipFill>
          <a:blip r:embed="rId2" cstate="screen">
            <a:extLst>
              <a:ext uri="{28A0092B-C50C-407E-A947-70E740481C1C}">
                <a14:useLocalDpi xmlns:a14="http://schemas.microsoft.com/office/drawing/2010/main" val="0"/>
              </a:ext>
            </a:extLst>
          </a:blip>
          <a:srcRect/>
          <a:stretch/>
        </p:blipFill>
        <p:spPr>
          <a:xfrm>
            <a:off x="285751" y="148931"/>
            <a:ext cx="1815611" cy="455416"/>
          </a:xfrm>
          <a:prstGeom prst="rect">
            <a:avLst/>
          </a:prstGeom>
        </p:spPr>
      </p:pic>
    </p:spTree>
    <p:extLst>
      <p:ext uri="{BB962C8B-B14F-4D97-AF65-F5344CB8AC3E}">
        <p14:creationId xmlns:p14="http://schemas.microsoft.com/office/powerpoint/2010/main" val="109609678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lor block">
    <p:bg>
      <p:bgPr>
        <a:solidFill>
          <a:schemeClr val="accent5">
            <a:alpha val="10000"/>
          </a:schemeClr>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50796CDC-3154-4ACA-A920-8CBE431C2A1A}"/>
              </a:ext>
            </a:extLst>
          </p:cNvPr>
          <p:cNvSpPr/>
          <p:nvPr userDrawn="1"/>
        </p:nvSpPr>
        <p:spPr>
          <a:xfrm>
            <a:off x="2" y="0"/>
            <a:ext cx="3515711"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5" name="Slide Number Placeholder 5">
            <a:extLst>
              <a:ext uri="{FF2B5EF4-FFF2-40B4-BE49-F238E27FC236}">
                <a16:creationId xmlns:a16="http://schemas.microsoft.com/office/drawing/2014/main" id="{6353CF9D-DF5C-B6A2-D308-E8A5E24C7822}"/>
              </a:ext>
            </a:extLst>
          </p:cNvPr>
          <p:cNvSpPr>
            <a:spLocks noGrp="1"/>
          </p:cNvSpPr>
          <p:nvPr>
            <p:ph type="sldNum" sz="quarter" idx="4"/>
          </p:nvPr>
        </p:nvSpPr>
        <p:spPr>
          <a:xfrm>
            <a:off x="7882759" y="6356355"/>
            <a:ext cx="883814" cy="365125"/>
          </a:xfrm>
          <a:prstGeom prst="rect">
            <a:avLst/>
          </a:prstGeom>
        </p:spPr>
        <p:txBody>
          <a:bodyPr lIns="0" rIns="0" anchor="b"/>
          <a:lstStyle>
            <a:lvl1pPr algn="r">
              <a:defRPr sz="600" spc="113" baseline="0">
                <a:solidFill>
                  <a:schemeClr val="bg1"/>
                </a:solidFill>
              </a:defRPr>
            </a:lvl1pPr>
          </a:lstStyle>
          <a:p>
            <a:fld id="{18D65601-5AE2-46FC-B138-694DDD2B510D}" type="slidenum">
              <a:rPr lang="en-US" smtClean="0"/>
              <a:pPr/>
              <a:t>‹#›</a:t>
            </a:fld>
            <a:endParaRPr lang="en-US" dirty="0"/>
          </a:p>
        </p:txBody>
      </p:sp>
    </p:spTree>
    <p:extLst>
      <p:ext uri="{BB962C8B-B14F-4D97-AF65-F5344CB8AC3E}">
        <p14:creationId xmlns:p14="http://schemas.microsoft.com/office/powerpoint/2010/main" val="162744879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Color block">
    <p:bg>
      <p:bgPr>
        <a:solidFill>
          <a:schemeClr val="accent2">
            <a:lumMod val="20000"/>
            <a:lumOff val="80000"/>
            <a:alpha val="50000"/>
          </a:schemeClr>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50796CDC-3154-4ACA-A920-8CBE431C2A1A}"/>
              </a:ext>
            </a:extLst>
          </p:cNvPr>
          <p:cNvSpPr/>
          <p:nvPr userDrawn="1"/>
        </p:nvSpPr>
        <p:spPr>
          <a:xfrm>
            <a:off x="2" y="0"/>
            <a:ext cx="351571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5" name="Slide Number Placeholder 5">
            <a:extLst>
              <a:ext uri="{FF2B5EF4-FFF2-40B4-BE49-F238E27FC236}">
                <a16:creationId xmlns:a16="http://schemas.microsoft.com/office/drawing/2014/main" id="{361FBC4E-A834-3A9B-8A81-BDBC0D6422BC}"/>
              </a:ext>
            </a:extLst>
          </p:cNvPr>
          <p:cNvSpPr>
            <a:spLocks noGrp="1"/>
          </p:cNvSpPr>
          <p:nvPr>
            <p:ph type="sldNum" sz="quarter" idx="4"/>
          </p:nvPr>
        </p:nvSpPr>
        <p:spPr>
          <a:xfrm>
            <a:off x="7882759" y="6356355"/>
            <a:ext cx="883814" cy="365125"/>
          </a:xfrm>
          <a:prstGeom prst="rect">
            <a:avLst/>
          </a:prstGeom>
        </p:spPr>
        <p:txBody>
          <a:bodyPr lIns="0" rIns="0" anchor="b"/>
          <a:lstStyle>
            <a:lvl1pPr algn="r">
              <a:defRPr sz="600" spc="113" baseline="0">
                <a:solidFill>
                  <a:schemeClr val="tx2"/>
                </a:solidFill>
              </a:defRPr>
            </a:lvl1pPr>
          </a:lstStyle>
          <a:p>
            <a:fld id="{18D65601-5AE2-46FC-B138-694DDD2B510D}" type="slidenum">
              <a:rPr lang="en-US" smtClean="0"/>
              <a:pPr/>
              <a:t>‹#›</a:t>
            </a:fld>
            <a:endParaRPr lang="en-US" dirty="0"/>
          </a:p>
        </p:txBody>
      </p:sp>
    </p:spTree>
    <p:extLst>
      <p:ext uri="{BB962C8B-B14F-4D97-AF65-F5344CB8AC3E}">
        <p14:creationId xmlns:p14="http://schemas.microsoft.com/office/powerpoint/2010/main" val="1209192636"/>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_Color block">
    <p:bg>
      <p:bgPr>
        <a:solidFill>
          <a:schemeClr val="accent3">
            <a:lumMod val="20000"/>
            <a:lumOff val="80000"/>
            <a:alpha val="50000"/>
          </a:schemeClr>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50796CDC-3154-4ACA-A920-8CBE431C2A1A}"/>
              </a:ext>
            </a:extLst>
          </p:cNvPr>
          <p:cNvSpPr/>
          <p:nvPr userDrawn="1"/>
        </p:nvSpPr>
        <p:spPr>
          <a:xfrm>
            <a:off x="2" y="0"/>
            <a:ext cx="3515711"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9" name="Slide Number Placeholder 5">
            <a:extLst>
              <a:ext uri="{FF2B5EF4-FFF2-40B4-BE49-F238E27FC236}">
                <a16:creationId xmlns:a16="http://schemas.microsoft.com/office/drawing/2014/main" id="{5DA67448-4435-D20A-B854-D1F45E345579}"/>
              </a:ext>
            </a:extLst>
          </p:cNvPr>
          <p:cNvSpPr>
            <a:spLocks noGrp="1"/>
          </p:cNvSpPr>
          <p:nvPr>
            <p:ph type="sldNum" sz="quarter" idx="4"/>
          </p:nvPr>
        </p:nvSpPr>
        <p:spPr>
          <a:xfrm>
            <a:off x="7882759" y="6356355"/>
            <a:ext cx="883814" cy="365125"/>
          </a:xfrm>
          <a:prstGeom prst="rect">
            <a:avLst/>
          </a:prstGeom>
        </p:spPr>
        <p:txBody>
          <a:bodyPr lIns="0" rIns="0" anchor="b"/>
          <a:lstStyle>
            <a:lvl1pPr algn="r">
              <a:defRPr sz="600" spc="113" baseline="0">
                <a:solidFill>
                  <a:schemeClr val="tx2"/>
                </a:solidFill>
              </a:defRPr>
            </a:lvl1pPr>
          </a:lstStyle>
          <a:p>
            <a:fld id="{18D65601-5AE2-46FC-B138-694DDD2B510D}" type="slidenum">
              <a:rPr lang="en-US" smtClean="0"/>
              <a:pPr/>
              <a:t>‹#›</a:t>
            </a:fld>
            <a:endParaRPr lang="en-US" dirty="0"/>
          </a:p>
        </p:txBody>
      </p:sp>
    </p:spTree>
    <p:extLst>
      <p:ext uri="{BB962C8B-B14F-4D97-AF65-F5344CB8AC3E}">
        <p14:creationId xmlns:p14="http://schemas.microsoft.com/office/powerpoint/2010/main" val="4074102917"/>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44571705-2E20-024A-15CB-E3138EDEC61B}"/>
              </a:ext>
            </a:extLst>
          </p:cNvPr>
          <p:cNvSpPr>
            <a:spLocks noGrp="1"/>
          </p:cNvSpPr>
          <p:nvPr>
            <p:ph type="ftr" sz="quarter" idx="3"/>
          </p:nvPr>
        </p:nvSpPr>
        <p:spPr>
          <a:xfrm>
            <a:off x="377410" y="6356355"/>
            <a:ext cx="2191106" cy="365125"/>
          </a:xfrm>
          <a:prstGeom prst="rect">
            <a:avLst/>
          </a:prstGeom>
        </p:spPr>
        <p:txBody>
          <a:bodyPr lIns="0" rIns="0" anchor="ctr"/>
          <a:lstStyle>
            <a:lvl1pPr algn="l">
              <a:defRPr sz="600" spc="113" baseline="0">
                <a:solidFill>
                  <a:schemeClr val="bg1"/>
                </a:solidFill>
              </a:defRPr>
            </a:lvl1pPr>
          </a:lstStyle>
          <a:p>
            <a:r>
              <a:rPr lang="en-US" dirty="0"/>
              <a:t>Presentation title</a:t>
            </a:r>
          </a:p>
        </p:txBody>
      </p:sp>
      <p:sp>
        <p:nvSpPr>
          <p:cNvPr id="10" name="Slide Number Placeholder 5">
            <a:extLst>
              <a:ext uri="{FF2B5EF4-FFF2-40B4-BE49-F238E27FC236}">
                <a16:creationId xmlns:a16="http://schemas.microsoft.com/office/drawing/2014/main" id="{C30EE630-9E25-FA1D-173D-B34329DA9536}"/>
              </a:ext>
            </a:extLst>
          </p:cNvPr>
          <p:cNvSpPr>
            <a:spLocks noGrp="1"/>
          </p:cNvSpPr>
          <p:nvPr>
            <p:ph type="sldNum" sz="quarter" idx="4"/>
          </p:nvPr>
        </p:nvSpPr>
        <p:spPr>
          <a:xfrm>
            <a:off x="7882759" y="6356355"/>
            <a:ext cx="883814" cy="365125"/>
          </a:xfrm>
          <a:prstGeom prst="rect">
            <a:avLst/>
          </a:prstGeom>
        </p:spPr>
        <p:txBody>
          <a:bodyPr lIns="0" rIns="0" anchor="ctr"/>
          <a:lstStyle>
            <a:lvl1pPr algn="r">
              <a:defRPr sz="600" spc="113" baseline="0">
                <a:solidFill>
                  <a:schemeClr val="bg1"/>
                </a:solidFill>
              </a:defRPr>
            </a:lvl1pPr>
          </a:lstStyle>
          <a:p>
            <a:fld id="{18D65601-5AE2-46FC-B138-694DDD2B510D}" type="slidenum">
              <a:rPr lang="en-US" smtClean="0"/>
              <a:pPr/>
              <a:t>‹#›</a:t>
            </a:fld>
            <a:endParaRPr lang="en-US" dirty="0"/>
          </a:p>
        </p:txBody>
      </p:sp>
      <p:pic>
        <p:nvPicPr>
          <p:cNvPr id="5" name="Picture 4" descr="Logo&#10;&#10;Description automatically generated">
            <a:extLst>
              <a:ext uri="{FF2B5EF4-FFF2-40B4-BE49-F238E27FC236}">
                <a16:creationId xmlns:a16="http://schemas.microsoft.com/office/drawing/2014/main" id="{C6DC42EE-F50F-A0F2-4A16-29C98B968ECC}"/>
              </a:ext>
            </a:extLst>
          </p:cNvPr>
          <p:cNvPicPr>
            <a:picLocks noChangeAspect="1"/>
          </p:cNvPicPr>
          <p:nvPr userDrawn="1"/>
        </p:nvPicPr>
        <p:blipFill>
          <a:blip r:embed="rId12" cstate="screen">
            <a:extLst>
              <a:ext uri="{28A0092B-C50C-407E-A947-70E740481C1C}">
                <a14:useLocalDpi xmlns:a14="http://schemas.microsoft.com/office/drawing/2010/main" val="0"/>
              </a:ext>
            </a:extLst>
          </a:blip>
          <a:stretch>
            <a:fillRect/>
          </a:stretch>
        </p:blipFill>
        <p:spPr>
          <a:xfrm>
            <a:off x="7077810" y="148931"/>
            <a:ext cx="1815614" cy="455416"/>
          </a:xfrm>
          <a:prstGeom prst="rect">
            <a:avLst/>
          </a:prstGeom>
        </p:spPr>
      </p:pic>
    </p:spTree>
    <p:extLst>
      <p:ext uri="{BB962C8B-B14F-4D97-AF65-F5344CB8AC3E}">
        <p14:creationId xmlns:p14="http://schemas.microsoft.com/office/powerpoint/2010/main" val="737433849"/>
      </p:ext>
    </p:extLst>
  </p:cSld>
  <p:clrMap bg1="lt1" tx1="dk1" bg2="lt2" tx2="dk2" accent1="accent1" accent2="accent2" accent3="accent3" accent4="accent4" accent5="accent5" accent6="accent6" hlink="hlink" folHlink="folHlink"/>
  <p:sldLayoutIdLst>
    <p:sldLayoutId id="2147483686" r:id="rId1"/>
    <p:sldLayoutId id="2147483649" r:id="rId2"/>
    <p:sldLayoutId id="2147483680" r:id="rId3"/>
    <p:sldLayoutId id="2147483681" r:id="rId4"/>
    <p:sldLayoutId id="2147483682" r:id="rId5"/>
    <p:sldLayoutId id="2147483683" r:id="rId6"/>
    <p:sldLayoutId id="2147483655" r:id="rId7"/>
    <p:sldLayoutId id="2147483668" r:id="rId8"/>
    <p:sldLayoutId id="2147483669" r:id="rId9"/>
    <p:sldLayoutId id="2147483670" r:id="rId10"/>
  </p:sldLayoutIdLst>
  <p:hf hdr="0"/>
  <p:txStyles>
    <p:titleStyle>
      <a:lvl1pPr algn="l" defTabSz="685783"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46" indent="-171446" algn="l" defTabSz="685783"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37" indent="-171446" algn="l" defTabSz="685783"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28" indent="-171446" algn="l" defTabSz="685783"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20"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12"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03"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795"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686"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577"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783" rtl="0" eaLnBrk="1" latinLnBrk="0" hangingPunct="1">
        <a:defRPr sz="1350" kern="1200">
          <a:solidFill>
            <a:schemeClr val="tx1"/>
          </a:solidFill>
          <a:latin typeface="+mn-lt"/>
          <a:ea typeface="+mn-ea"/>
          <a:cs typeface="+mn-cs"/>
        </a:defRPr>
      </a:lvl1pPr>
      <a:lvl2pPr marL="342892" algn="l" defTabSz="685783" rtl="0" eaLnBrk="1" latinLnBrk="0" hangingPunct="1">
        <a:defRPr sz="1350" kern="1200">
          <a:solidFill>
            <a:schemeClr val="tx1"/>
          </a:solidFill>
          <a:latin typeface="+mn-lt"/>
          <a:ea typeface="+mn-ea"/>
          <a:cs typeface="+mn-cs"/>
        </a:defRPr>
      </a:lvl2pPr>
      <a:lvl3pPr marL="685783" algn="l" defTabSz="685783" rtl="0" eaLnBrk="1" latinLnBrk="0" hangingPunct="1">
        <a:defRPr sz="1350" kern="1200">
          <a:solidFill>
            <a:schemeClr val="tx1"/>
          </a:solidFill>
          <a:latin typeface="+mn-lt"/>
          <a:ea typeface="+mn-ea"/>
          <a:cs typeface="+mn-cs"/>
        </a:defRPr>
      </a:lvl3pPr>
      <a:lvl4pPr marL="1028675" algn="l" defTabSz="685783" rtl="0" eaLnBrk="1" latinLnBrk="0" hangingPunct="1">
        <a:defRPr sz="1350" kern="1200">
          <a:solidFill>
            <a:schemeClr val="tx1"/>
          </a:solidFill>
          <a:latin typeface="+mn-lt"/>
          <a:ea typeface="+mn-ea"/>
          <a:cs typeface="+mn-cs"/>
        </a:defRPr>
      </a:lvl4pPr>
      <a:lvl5pPr marL="1371566" algn="l" defTabSz="685783" rtl="0" eaLnBrk="1" latinLnBrk="0" hangingPunct="1">
        <a:defRPr sz="1350" kern="1200">
          <a:solidFill>
            <a:schemeClr val="tx1"/>
          </a:solidFill>
          <a:latin typeface="+mn-lt"/>
          <a:ea typeface="+mn-ea"/>
          <a:cs typeface="+mn-cs"/>
        </a:defRPr>
      </a:lvl5pPr>
      <a:lvl6pPr marL="1714457" algn="l" defTabSz="685783" rtl="0" eaLnBrk="1" latinLnBrk="0" hangingPunct="1">
        <a:defRPr sz="1350" kern="1200">
          <a:solidFill>
            <a:schemeClr val="tx1"/>
          </a:solidFill>
          <a:latin typeface="+mn-lt"/>
          <a:ea typeface="+mn-ea"/>
          <a:cs typeface="+mn-cs"/>
        </a:defRPr>
      </a:lvl6pPr>
      <a:lvl7pPr marL="2057348" algn="l" defTabSz="685783" rtl="0" eaLnBrk="1" latinLnBrk="0" hangingPunct="1">
        <a:defRPr sz="1350" kern="1200">
          <a:solidFill>
            <a:schemeClr val="tx1"/>
          </a:solidFill>
          <a:latin typeface="+mn-lt"/>
          <a:ea typeface="+mn-ea"/>
          <a:cs typeface="+mn-cs"/>
        </a:defRPr>
      </a:lvl7pPr>
      <a:lvl8pPr marL="2400240" algn="l" defTabSz="685783" rtl="0" eaLnBrk="1" latinLnBrk="0" hangingPunct="1">
        <a:defRPr sz="1350" kern="1200">
          <a:solidFill>
            <a:schemeClr val="tx1"/>
          </a:solidFill>
          <a:latin typeface="+mn-lt"/>
          <a:ea typeface="+mn-ea"/>
          <a:cs typeface="+mn-cs"/>
        </a:defRPr>
      </a:lvl8pPr>
      <a:lvl9pPr marL="2743132" algn="l" defTabSz="685783"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288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7" Type="http://schemas.openxmlformats.org/officeDocument/2006/relationships/image" Target="../media/image6.png"/><Relationship Id="rId2" Type="http://schemas.openxmlformats.org/officeDocument/2006/relationships/slideLayout" Target="../slideLayouts/slideLayout2.xml"/><Relationship Id="rId1" Type="http://schemas.openxmlformats.org/officeDocument/2006/relationships/tags" Target="../tags/tag2.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jp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hyperlink" Target="http://www.iowadot.gov/transit"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l="-7000" r="-7000"/>
          </a:stretch>
        </a:blipFill>
        <a:effectLst/>
      </p:bgPr>
    </p:bg>
    <p:spTree>
      <p:nvGrpSpPr>
        <p:cNvPr id="1" name=""/>
        <p:cNvGrpSpPr/>
        <p:nvPr/>
      </p:nvGrpSpPr>
      <p:grpSpPr>
        <a:xfrm>
          <a:off x="0" y="0"/>
          <a:ext cx="0" cy="0"/>
          <a:chOff x="0" y="0"/>
          <a:chExt cx="0" cy="0"/>
        </a:xfrm>
      </p:grpSpPr>
      <p:sp>
        <p:nvSpPr>
          <p:cNvPr id="15" name="Graphic 2">
            <a:extLst>
              <a:ext uri="{FF2B5EF4-FFF2-40B4-BE49-F238E27FC236}">
                <a16:creationId xmlns:a16="http://schemas.microsoft.com/office/drawing/2014/main" id="{0843006F-98F3-5378-ADE3-1EFEFEDDA12B}"/>
              </a:ext>
            </a:extLst>
          </p:cNvPr>
          <p:cNvSpPr>
            <a:spLocks/>
          </p:cNvSpPr>
          <p:nvPr/>
        </p:nvSpPr>
        <p:spPr bwMode="auto">
          <a:xfrm>
            <a:off x="-17511" y="4253802"/>
            <a:ext cx="9161510" cy="2455811"/>
          </a:xfrm>
          <a:custGeom>
            <a:avLst/>
            <a:gdLst>
              <a:gd name="T0" fmla="*/ 53211096 w 18294857"/>
              <a:gd name="T1" fmla="*/ 8668539 h 5362670"/>
              <a:gd name="T2" fmla="*/ 53211096 w 18294857"/>
              <a:gd name="T3" fmla="*/ 8726178 h 5362670"/>
              <a:gd name="T4" fmla="*/ 0 w 18294857"/>
              <a:gd name="T5" fmla="*/ 58264 h 5362670"/>
              <a:gd name="T6" fmla="*/ 0 w 18294857"/>
              <a:gd name="T7" fmla="*/ 26801920 h 5362670"/>
              <a:gd name="T8" fmla="*/ 53211096 w 18294857"/>
              <a:gd name="T9" fmla="*/ 35273730 h 5362670"/>
              <a:gd name="T10" fmla="*/ 53211096 w 18294857"/>
              <a:gd name="T11" fmla="*/ 35215464 h 5362670"/>
              <a:gd name="T12" fmla="*/ 106422181 w 18294857"/>
              <a:gd name="T13" fmla="*/ 26743646 h 5362670"/>
              <a:gd name="T14" fmla="*/ 106422181 w 18294857"/>
              <a:gd name="T15" fmla="*/ 0 h 5362670"/>
              <a:gd name="T16" fmla="*/ 53211096 w 18294857"/>
              <a:gd name="T17" fmla="*/ 8668539 h 536267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8294857" h="5362670">
                <a:moveTo>
                  <a:pt x="9147429" y="1317879"/>
                </a:moveTo>
                <a:lnTo>
                  <a:pt x="9147429" y="1326642"/>
                </a:lnTo>
                <a:lnTo>
                  <a:pt x="0" y="8858"/>
                </a:lnTo>
                <a:lnTo>
                  <a:pt x="0" y="4074700"/>
                </a:lnTo>
                <a:lnTo>
                  <a:pt x="9147429" y="5362671"/>
                </a:lnTo>
                <a:lnTo>
                  <a:pt x="9147429" y="5353812"/>
                </a:lnTo>
                <a:lnTo>
                  <a:pt x="18294858" y="4065841"/>
                </a:lnTo>
                <a:lnTo>
                  <a:pt x="18294858" y="0"/>
                </a:lnTo>
                <a:lnTo>
                  <a:pt x="9147429" y="1317879"/>
                </a:lnTo>
                <a:close/>
              </a:path>
            </a:pathLst>
          </a:custGeom>
          <a:solidFill>
            <a:srgbClr val="231F20">
              <a:alpha val="56862"/>
            </a:srgbClr>
          </a:solidFill>
          <a:ln>
            <a:noFill/>
          </a:ln>
          <a:extLst>
            <a:ext uri="{91240B29-F687-4F45-9708-019B960494DF}">
              <a14:hiddenLine xmlns:a14="http://schemas.microsoft.com/office/drawing/2010/main" w="9525" cap="flat">
                <a:solidFill>
                  <a:srgbClr val="000000"/>
                </a:solidFill>
                <a:prstDash val="solid"/>
                <a:miter lim="800000"/>
                <a:headEnd/>
                <a:tailEnd/>
              </a14:hiddenLine>
            </a:ext>
          </a:extLst>
        </p:spPr>
        <p:txBody>
          <a:bodyPr anchor="ctr"/>
          <a:lstStyle/>
          <a:p>
            <a:endParaRPr lang="en-US" sz="1350"/>
          </a:p>
        </p:txBody>
      </p:sp>
      <p:sp>
        <p:nvSpPr>
          <p:cNvPr id="17" name="Title Placeholder 1">
            <a:extLst>
              <a:ext uri="{FF2B5EF4-FFF2-40B4-BE49-F238E27FC236}">
                <a16:creationId xmlns:a16="http://schemas.microsoft.com/office/drawing/2014/main" id="{FD603461-FEA5-815F-B639-A68B57939682}"/>
              </a:ext>
            </a:extLst>
          </p:cNvPr>
          <p:cNvSpPr txBox="1">
            <a:spLocks noChangeArrowheads="1"/>
          </p:cNvSpPr>
          <p:nvPr/>
        </p:nvSpPr>
        <p:spPr bwMode="auto">
          <a:xfrm>
            <a:off x="284017" y="4862140"/>
            <a:ext cx="9161511" cy="4800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defTabSz="1827213">
              <a:defRPr>
                <a:solidFill>
                  <a:schemeClr val="tx1"/>
                </a:solidFill>
                <a:latin typeface="Calibri" panose="020F0502020204030204" pitchFamily="34" charset="0"/>
              </a:defRPr>
            </a:lvl1pPr>
            <a:lvl2pPr marL="742950" indent="-285750" defTabSz="1827213">
              <a:defRPr>
                <a:solidFill>
                  <a:schemeClr val="tx1"/>
                </a:solidFill>
                <a:latin typeface="Calibri" panose="020F0502020204030204" pitchFamily="34" charset="0"/>
              </a:defRPr>
            </a:lvl2pPr>
            <a:lvl3pPr marL="1143000" indent="-228600" defTabSz="1827213">
              <a:defRPr>
                <a:solidFill>
                  <a:schemeClr val="tx1"/>
                </a:solidFill>
                <a:latin typeface="Calibri" panose="020F0502020204030204" pitchFamily="34" charset="0"/>
              </a:defRPr>
            </a:lvl3pPr>
            <a:lvl4pPr marL="1600200" indent="-228600" defTabSz="1827213">
              <a:defRPr>
                <a:solidFill>
                  <a:schemeClr val="tx1"/>
                </a:solidFill>
                <a:latin typeface="Calibri" panose="020F0502020204030204" pitchFamily="34" charset="0"/>
              </a:defRPr>
            </a:lvl4pPr>
            <a:lvl5pPr marL="2057400" indent="-228600" defTabSz="1827213">
              <a:defRPr>
                <a:solidFill>
                  <a:schemeClr val="tx1"/>
                </a:solidFill>
                <a:latin typeface="Calibri" panose="020F0502020204030204" pitchFamily="34" charset="0"/>
              </a:defRPr>
            </a:lvl5pPr>
            <a:lvl6pPr marL="2514600" indent="-228600" defTabSz="1827213" eaLnBrk="0" fontAlgn="base" hangingPunct="0">
              <a:spcBef>
                <a:spcPct val="0"/>
              </a:spcBef>
              <a:spcAft>
                <a:spcPct val="0"/>
              </a:spcAft>
              <a:defRPr>
                <a:solidFill>
                  <a:schemeClr val="tx1"/>
                </a:solidFill>
                <a:latin typeface="Calibri" panose="020F0502020204030204" pitchFamily="34" charset="0"/>
              </a:defRPr>
            </a:lvl6pPr>
            <a:lvl7pPr marL="2971800" indent="-228600" defTabSz="1827213" eaLnBrk="0" fontAlgn="base" hangingPunct="0">
              <a:spcBef>
                <a:spcPct val="0"/>
              </a:spcBef>
              <a:spcAft>
                <a:spcPct val="0"/>
              </a:spcAft>
              <a:defRPr>
                <a:solidFill>
                  <a:schemeClr val="tx1"/>
                </a:solidFill>
                <a:latin typeface="Calibri" panose="020F0502020204030204" pitchFamily="34" charset="0"/>
              </a:defRPr>
            </a:lvl7pPr>
            <a:lvl8pPr marL="3429000" indent="-228600" defTabSz="1827213" eaLnBrk="0" fontAlgn="base" hangingPunct="0">
              <a:spcBef>
                <a:spcPct val="0"/>
              </a:spcBef>
              <a:spcAft>
                <a:spcPct val="0"/>
              </a:spcAft>
              <a:defRPr>
                <a:solidFill>
                  <a:schemeClr val="tx1"/>
                </a:solidFill>
                <a:latin typeface="Calibri" panose="020F0502020204030204" pitchFamily="34" charset="0"/>
              </a:defRPr>
            </a:lvl8pPr>
            <a:lvl9pPr marL="3886200" indent="-228600" defTabSz="1827213" eaLnBrk="0" fontAlgn="base" hangingPunct="0">
              <a:spcBef>
                <a:spcPct val="0"/>
              </a:spcBef>
              <a:spcAft>
                <a:spcPct val="0"/>
              </a:spcAft>
              <a:defRPr>
                <a:solidFill>
                  <a:schemeClr val="tx1"/>
                </a:solidFill>
                <a:latin typeface="Calibri" panose="020F0502020204030204" pitchFamily="34" charset="0"/>
              </a:defRPr>
            </a:lvl9pPr>
          </a:lstStyle>
          <a:p>
            <a:pPr eaLnBrk="1" hangingPunct="1">
              <a:lnSpc>
                <a:spcPct val="90000"/>
              </a:lnSpc>
            </a:pPr>
            <a:r>
              <a:rPr lang="en-US" altLang="en-US" sz="3300" b="1" u="sng" dirty="0">
                <a:solidFill>
                  <a:schemeClr val="bg1"/>
                </a:solidFill>
                <a:latin typeface="+mj-lt"/>
                <a:ea typeface="Roboto Slab" pitchFamily="2" charset="0"/>
                <a:cs typeface="Roboto Slab" pitchFamily="2" charset="0"/>
              </a:rPr>
              <a:t>Intercity Bus Program </a:t>
            </a:r>
          </a:p>
          <a:p>
            <a:pPr eaLnBrk="1" hangingPunct="1">
              <a:lnSpc>
                <a:spcPct val="90000"/>
              </a:lnSpc>
            </a:pPr>
            <a:r>
              <a:rPr lang="en-US" altLang="en-US" sz="3300" b="1" u="sng" dirty="0">
                <a:solidFill>
                  <a:schemeClr val="bg1"/>
                </a:solidFill>
                <a:latin typeface="+mj-lt"/>
                <a:ea typeface="Roboto Slab" pitchFamily="2" charset="0"/>
                <a:cs typeface="Roboto Slab" pitchFamily="2" charset="0"/>
              </a:rPr>
              <a:t>CY 2026 Proposed Funding Categories</a:t>
            </a:r>
          </a:p>
          <a:p>
            <a:pPr eaLnBrk="1" hangingPunct="1">
              <a:lnSpc>
                <a:spcPct val="90000"/>
              </a:lnSpc>
            </a:pPr>
            <a:r>
              <a:rPr lang="en-US" altLang="en-US" sz="2800" b="1" dirty="0">
                <a:solidFill>
                  <a:schemeClr val="bg1"/>
                </a:solidFill>
                <a:latin typeface="+mj-lt"/>
                <a:ea typeface="Roboto Slab" pitchFamily="2" charset="0"/>
                <a:cs typeface="Roboto Slab" pitchFamily="2" charset="0"/>
              </a:rPr>
              <a:t>Transportation Commission Workshop</a:t>
            </a:r>
          </a:p>
          <a:p>
            <a:pPr eaLnBrk="1" hangingPunct="1">
              <a:lnSpc>
                <a:spcPct val="90000"/>
              </a:lnSpc>
            </a:pPr>
            <a:r>
              <a:rPr lang="en-US" altLang="en-US" sz="2800" b="1" dirty="0">
                <a:solidFill>
                  <a:schemeClr val="bg1"/>
                </a:solidFill>
                <a:latin typeface="+mj-lt"/>
                <a:ea typeface="Roboto Slab" pitchFamily="2" charset="0"/>
                <a:cs typeface="Roboto Slab" pitchFamily="2" charset="0"/>
              </a:rPr>
              <a:t>May 13, 2025</a:t>
            </a:r>
          </a:p>
        </p:txBody>
      </p:sp>
      <p:cxnSp>
        <p:nvCxnSpPr>
          <p:cNvPr id="20" name="Straight Connector 19">
            <a:extLst>
              <a:ext uri="{FF2B5EF4-FFF2-40B4-BE49-F238E27FC236}">
                <a16:creationId xmlns:a16="http://schemas.microsoft.com/office/drawing/2014/main" id="{77842182-EE84-12E6-1390-BC1DD14536F0}"/>
              </a:ext>
            </a:extLst>
          </p:cNvPr>
          <p:cNvCxnSpPr/>
          <p:nvPr/>
        </p:nvCxnSpPr>
        <p:spPr>
          <a:xfrm>
            <a:off x="4258958" y="5964416"/>
            <a:ext cx="605815" cy="1"/>
          </a:xfrm>
          <a:prstGeom prst="line">
            <a:avLst/>
          </a:prstGeom>
          <a:ln w="57150">
            <a:solidFill>
              <a:schemeClr val="accent3"/>
            </a:solidFill>
          </a:ln>
        </p:spPr>
        <p:style>
          <a:lnRef idx="1">
            <a:schemeClr val="accent1"/>
          </a:lnRef>
          <a:fillRef idx="0">
            <a:schemeClr val="accent1"/>
          </a:fillRef>
          <a:effectRef idx="0">
            <a:schemeClr val="accent1"/>
          </a:effectRef>
          <a:fontRef idx="minor">
            <a:schemeClr val="tx1"/>
          </a:fontRef>
        </p:style>
      </p:cxnSp>
      <p:sp>
        <p:nvSpPr>
          <p:cNvPr id="21" name="Text Placeholder 2">
            <a:extLst>
              <a:ext uri="{FF2B5EF4-FFF2-40B4-BE49-F238E27FC236}">
                <a16:creationId xmlns:a16="http://schemas.microsoft.com/office/drawing/2014/main" id="{5A0B7E08-2A36-D1A7-ED69-6D2568EEEFA8}"/>
              </a:ext>
            </a:extLst>
          </p:cNvPr>
          <p:cNvSpPr txBox="1">
            <a:spLocks noChangeArrowheads="1"/>
          </p:cNvSpPr>
          <p:nvPr/>
        </p:nvSpPr>
        <p:spPr bwMode="auto">
          <a:xfrm>
            <a:off x="16767573" y="5551711"/>
            <a:ext cx="642188" cy="1508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827213">
              <a:defRPr>
                <a:solidFill>
                  <a:schemeClr val="tx1"/>
                </a:solidFill>
                <a:latin typeface="Calibri" panose="020F0502020204030204" pitchFamily="34" charset="0"/>
              </a:defRPr>
            </a:lvl1pPr>
            <a:lvl2pPr marL="1370013" indent="-455613" defTabSz="1827213">
              <a:defRPr>
                <a:solidFill>
                  <a:schemeClr val="tx1"/>
                </a:solidFill>
                <a:latin typeface="Calibri" panose="020F0502020204030204" pitchFamily="34" charset="0"/>
              </a:defRPr>
            </a:lvl2pPr>
            <a:lvl3pPr marL="2284413" indent="-455613" defTabSz="1827213">
              <a:defRPr>
                <a:solidFill>
                  <a:schemeClr val="tx1"/>
                </a:solidFill>
                <a:latin typeface="Calibri" panose="020F0502020204030204" pitchFamily="34" charset="0"/>
              </a:defRPr>
            </a:lvl3pPr>
            <a:lvl4pPr marL="3198813" indent="-455613" defTabSz="1827213">
              <a:defRPr>
                <a:solidFill>
                  <a:schemeClr val="tx1"/>
                </a:solidFill>
                <a:latin typeface="Calibri" panose="020F0502020204030204" pitchFamily="34" charset="0"/>
              </a:defRPr>
            </a:lvl4pPr>
            <a:lvl5pPr marL="4113213" indent="-455613" defTabSz="1827213">
              <a:defRPr>
                <a:solidFill>
                  <a:schemeClr val="tx1"/>
                </a:solidFill>
                <a:latin typeface="Calibri" panose="020F0502020204030204" pitchFamily="34" charset="0"/>
              </a:defRPr>
            </a:lvl5pPr>
            <a:lvl6pPr marL="4570413" indent="-455613" defTabSz="1827213" eaLnBrk="0" fontAlgn="base" hangingPunct="0">
              <a:spcBef>
                <a:spcPct val="0"/>
              </a:spcBef>
              <a:spcAft>
                <a:spcPct val="0"/>
              </a:spcAft>
              <a:defRPr>
                <a:solidFill>
                  <a:schemeClr val="tx1"/>
                </a:solidFill>
                <a:latin typeface="Calibri" panose="020F0502020204030204" pitchFamily="34" charset="0"/>
              </a:defRPr>
            </a:lvl6pPr>
            <a:lvl7pPr marL="5027613" indent="-455613" defTabSz="1827213" eaLnBrk="0" fontAlgn="base" hangingPunct="0">
              <a:spcBef>
                <a:spcPct val="0"/>
              </a:spcBef>
              <a:spcAft>
                <a:spcPct val="0"/>
              </a:spcAft>
              <a:defRPr>
                <a:solidFill>
                  <a:schemeClr val="tx1"/>
                </a:solidFill>
                <a:latin typeface="Calibri" panose="020F0502020204030204" pitchFamily="34" charset="0"/>
              </a:defRPr>
            </a:lvl7pPr>
            <a:lvl8pPr marL="5484813" indent="-455613" defTabSz="1827213" eaLnBrk="0" fontAlgn="base" hangingPunct="0">
              <a:spcBef>
                <a:spcPct val="0"/>
              </a:spcBef>
              <a:spcAft>
                <a:spcPct val="0"/>
              </a:spcAft>
              <a:defRPr>
                <a:solidFill>
                  <a:schemeClr val="tx1"/>
                </a:solidFill>
                <a:latin typeface="Calibri" panose="020F0502020204030204" pitchFamily="34" charset="0"/>
              </a:defRPr>
            </a:lvl8pPr>
            <a:lvl9pPr marL="5942013" indent="-455613" defTabSz="1827213" eaLnBrk="0" fontAlgn="base" hangingPunct="0">
              <a:spcBef>
                <a:spcPct val="0"/>
              </a:spcBef>
              <a:spcAft>
                <a:spcPct val="0"/>
              </a:spcAft>
              <a:defRPr>
                <a:solidFill>
                  <a:schemeClr val="tx1"/>
                </a:solidFill>
                <a:latin typeface="Calibri" panose="020F0502020204030204" pitchFamily="34" charset="0"/>
              </a:defRPr>
            </a:lvl9pPr>
          </a:lstStyle>
          <a:p>
            <a:pPr algn="r">
              <a:lnSpc>
                <a:spcPct val="90000"/>
              </a:lnSpc>
              <a:spcBef>
                <a:spcPts val="1500"/>
              </a:spcBef>
            </a:pPr>
            <a:r>
              <a:rPr lang="en-US" altLang="en-US">
                <a:solidFill>
                  <a:schemeClr val="bg1"/>
                </a:solidFill>
                <a:latin typeface="PT Sans" panose="020B0503020203020204" pitchFamily="34" charset="0"/>
                <a:ea typeface="PT Sans" panose="020B0503020203020204" pitchFamily="34" charset="0"/>
                <a:cs typeface="PT Sans" panose="020B0503020203020204" pitchFamily="34" charset="0"/>
              </a:rPr>
              <a:t>3/2/2023</a:t>
            </a:r>
          </a:p>
        </p:txBody>
      </p:sp>
      <p:pic>
        <p:nvPicPr>
          <p:cNvPr id="27" name="Graphic 26">
            <a:extLst>
              <a:ext uri="{FF2B5EF4-FFF2-40B4-BE49-F238E27FC236}">
                <a16:creationId xmlns:a16="http://schemas.microsoft.com/office/drawing/2014/main" id="{4A7719FD-1DC4-C482-4733-0F10D600029C}"/>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7512" y="6099977"/>
            <a:ext cx="9167626" cy="754861"/>
          </a:xfrm>
          <a:prstGeom prst="rect">
            <a:avLst/>
          </a:prstGeom>
        </p:spPr>
      </p:pic>
      <p:pic>
        <p:nvPicPr>
          <p:cNvPr id="29" name="Picture 28" descr="A picture containing text, clipart&#10;&#10;Description automatically generated">
            <a:extLst>
              <a:ext uri="{FF2B5EF4-FFF2-40B4-BE49-F238E27FC236}">
                <a16:creationId xmlns:a16="http://schemas.microsoft.com/office/drawing/2014/main" id="{17FF21B2-3928-7AEE-415D-1E6850827121}"/>
              </a:ext>
            </a:extLst>
          </p:cNvPr>
          <p:cNvPicPr>
            <a:picLocks noChangeAspect="1"/>
          </p:cNvPicPr>
          <p:nvPr/>
        </p:nvPicPr>
        <p:blipFill>
          <a:blip r:embed="rId7" cstate="print">
            <a:extLst>
              <a:ext uri="{28A0092B-C50C-407E-A947-70E740481C1C}">
                <a14:useLocalDpi xmlns:a14="http://schemas.microsoft.com/office/drawing/2010/main"/>
              </a:ext>
            </a:extLst>
          </a:blip>
          <a:stretch>
            <a:fillRect/>
          </a:stretch>
        </p:blipFill>
        <p:spPr>
          <a:xfrm>
            <a:off x="3679612" y="6099552"/>
            <a:ext cx="1764509" cy="441128"/>
          </a:xfrm>
          <a:prstGeom prst="rect">
            <a:avLst/>
          </a:prstGeom>
        </p:spPr>
      </p:pic>
      <p:sp>
        <p:nvSpPr>
          <p:cNvPr id="2" name="Text Placeholder 2">
            <a:extLst>
              <a:ext uri="{FF2B5EF4-FFF2-40B4-BE49-F238E27FC236}">
                <a16:creationId xmlns:a16="http://schemas.microsoft.com/office/drawing/2014/main" id="{81C0747B-1E0F-1C17-3F2A-F9A51F93016E}"/>
              </a:ext>
            </a:extLst>
          </p:cNvPr>
          <p:cNvSpPr txBox="1">
            <a:spLocks noChangeArrowheads="1"/>
          </p:cNvSpPr>
          <p:nvPr/>
        </p:nvSpPr>
        <p:spPr bwMode="auto">
          <a:xfrm>
            <a:off x="7606649" y="6405797"/>
            <a:ext cx="1162554" cy="3038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defTabSz="1827213">
              <a:defRPr>
                <a:solidFill>
                  <a:schemeClr val="tx1"/>
                </a:solidFill>
                <a:latin typeface="Calibri" panose="020F0502020204030204" pitchFamily="34" charset="0"/>
              </a:defRPr>
            </a:lvl1pPr>
            <a:lvl2pPr marL="1370013" indent="-455613" defTabSz="1827213">
              <a:defRPr>
                <a:solidFill>
                  <a:schemeClr val="tx1"/>
                </a:solidFill>
                <a:latin typeface="Calibri" panose="020F0502020204030204" pitchFamily="34" charset="0"/>
              </a:defRPr>
            </a:lvl2pPr>
            <a:lvl3pPr marL="2284413" indent="-455613" defTabSz="1827213">
              <a:defRPr>
                <a:solidFill>
                  <a:schemeClr val="tx1"/>
                </a:solidFill>
                <a:latin typeface="Calibri" panose="020F0502020204030204" pitchFamily="34" charset="0"/>
              </a:defRPr>
            </a:lvl3pPr>
            <a:lvl4pPr marL="3198813" indent="-455613" defTabSz="1827213">
              <a:defRPr>
                <a:solidFill>
                  <a:schemeClr val="tx1"/>
                </a:solidFill>
                <a:latin typeface="Calibri" panose="020F0502020204030204" pitchFamily="34" charset="0"/>
              </a:defRPr>
            </a:lvl4pPr>
            <a:lvl5pPr marL="4113213" indent="-455613" defTabSz="1827213">
              <a:defRPr>
                <a:solidFill>
                  <a:schemeClr val="tx1"/>
                </a:solidFill>
                <a:latin typeface="Calibri" panose="020F0502020204030204" pitchFamily="34" charset="0"/>
              </a:defRPr>
            </a:lvl5pPr>
            <a:lvl6pPr marL="4570413" indent="-455613" defTabSz="1827213" eaLnBrk="0" fontAlgn="base" hangingPunct="0">
              <a:spcBef>
                <a:spcPct val="0"/>
              </a:spcBef>
              <a:spcAft>
                <a:spcPct val="0"/>
              </a:spcAft>
              <a:defRPr>
                <a:solidFill>
                  <a:schemeClr val="tx1"/>
                </a:solidFill>
                <a:latin typeface="Calibri" panose="020F0502020204030204" pitchFamily="34" charset="0"/>
              </a:defRPr>
            </a:lvl6pPr>
            <a:lvl7pPr marL="5027613" indent="-455613" defTabSz="1827213" eaLnBrk="0" fontAlgn="base" hangingPunct="0">
              <a:spcBef>
                <a:spcPct val="0"/>
              </a:spcBef>
              <a:spcAft>
                <a:spcPct val="0"/>
              </a:spcAft>
              <a:defRPr>
                <a:solidFill>
                  <a:schemeClr val="tx1"/>
                </a:solidFill>
                <a:latin typeface="Calibri" panose="020F0502020204030204" pitchFamily="34" charset="0"/>
              </a:defRPr>
            </a:lvl7pPr>
            <a:lvl8pPr marL="5484813" indent="-455613" defTabSz="1827213" eaLnBrk="0" fontAlgn="base" hangingPunct="0">
              <a:spcBef>
                <a:spcPct val="0"/>
              </a:spcBef>
              <a:spcAft>
                <a:spcPct val="0"/>
              </a:spcAft>
              <a:defRPr>
                <a:solidFill>
                  <a:schemeClr val="tx1"/>
                </a:solidFill>
                <a:latin typeface="Calibri" panose="020F0502020204030204" pitchFamily="34" charset="0"/>
              </a:defRPr>
            </a:lvl8pPr>
            <a:lvl9pPr marL="5942013" indent="-455613" defTabSz="1827213" eaLnBrk="0" fontAlgn="base" hangingPunct="0">
              <a:spcBef>
                <a:spcPct val="0"/>
              </a:spcBef>
              <a:spcAft>
                <a:spcPct val="0"/>
              </a:spcAft>
              <a:defRPr>
                <a:solidFill>
                  <a:schemeClr val="tx1"/>
                </a:solidFill>
                <a:latin typeface="Calibri" panose="020F0502020204030204" pitchFamily="34" charset="0"/>
              </a:defRPr>
            </a:lvl9pPr>
          </a:lstStyle>
          <a:p>
            <a:pPr algn="r">
              <a:lnSpc>
                <a:spcPct val="90000"/>
              </a:lnSpc>
              <a:spcBef>
                <a:spcPts val="1500"/>
              </a:spcBef>
              <a:spcAft>
                <a:spcPts val="450"/>
              </a:spcAft>
            </a:pPr>
            <a:r>
              <a:rPr lang="en-US" altLang="en-US" sz="900" dirty="0">
                <a:solidFill>
                  <a:schemeClr val="bg1"/>
                </a:solidFill>
                <a:latin typeface="+mn-lt"/>
                <a:ea typeface="PT Sans" panose="020B0503020203020204" pitchFamily="34" charset="0"/>
                <a:cs typeface="PT Sans" panose="020B0503020203020204" pitchFamily="34" charset="0"/>
              </a:rPr>
              <a:t>2025</a:t>
            </a:r>
          </a:p>
        </p:txBody>
      </p:sp>
    </p:spTree>
    <p:custDataLst>
      <p:tags r:id="rId1"/>
    </p:custDataLst>
    <p:extLst>
      <p:ext uri="{BB962C8B-B14F-4D97-AF65-F5344CB8AC3E}">
        <p14:creationId xmlns:p14="http://schemas.microsoft.com/office/powerpoint/2010/main" val="14011993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alpha val="10000"/>
          </a:schemeClr>
        </a:solidFill>
        <a:effectLst/>
      </p:bgPr>
    </p:bg>
    <p:spTree>
      <p:nvGrpSpPr>
        <p:cNvPr id="1" name=""/>
        <p:cNvGrpSpPr/>
        <p:nvPr/>
      </p:nvGrpSpPr>
      <p:grpSpPr>
        <a:xfrm>
          <a:off x="0" y="0"/>
          <a:ext cx="0" cy="0"/>
          <a:chOff x="0" y="0"/>
          <a:chExt cx="0" cy="0"/>
        </a:xfrm>
      </p:grpSpPr>
      <p:sp>
        <p:nvSpPr>
          <p:cNvPr id="13" name="Content Placeholder 12">
            <a:extLst>
              <a:ext uri="{FF2B5EF4-FFF2-40B4-BE49-F238E27FC236}">
                <a16:creationId xmlns:a16="http://schemas.microsoft.com/office/drawing/2014/main" id="{206FACBD-B244-4420-BE24-AD9110F31EC4}"/>
              </a:ext>
            </a:extLst>
          </p:cNvPr>
          <p:cNvSpPr>
            <a:spLocks noGrp="1"/>
          </p:cNvSpPr>
          <p:nvPr>
            <p:ph sz="quarter" idx="16"/>
          </p:nvPr>
        </p:nvSpPr>
        <p:spPr>
          <a:xfrm>
            <a:off x="754379" y="849086"/>
            <a:ext cx="7793627" cy="5895460"/>
          </a:xfrm>
          <a:prstGeom prst="rect">
            <a:avLst/>
          </a:prstGeom>
        </p:spPr>
        <p:txBody>
          <a:bodyPr lIns="0">
            <a:spAutoFit/>
          </a:bodyPr>
          <a:lstStyle/>
          <a:p>
            <a:pPr marL="0" indent="0">
              <a:lnSpc>
                <a:spcPct val="90000"/>
              </a:lnSpc>
              <a:spcBef>
                <a:spcPts val="750"/>
              </a:spcBef>
              <a:spcAft>
                <a:spcPts val="1800"/>
              </a:spcAft>
              <a:buNone/>
            </a:pPr>
            <a:r>
              <a:rPr lang="en-US" sz="2400" b="1" dirty="0">
                <a:solidFill>
                  <a:schemeClr val="accent1"/>
                </a:solidFill>
                <a:latin typeface="+mj-lt"/>
              </a:rPr>
              <a:t>Intercity Bus Program</a:t>
            </a:r>
          </a:p>
          <a:p>
            <a:r>
              <a:rPr lang="en-US" sz="1800" dirty="0">
                <a:latin typeface="Calibri" panose="020F0502020204030204" pitchFamily="34" charset="0"/>
                <a:cs typeface="Calibri" panose="020F0502020204030204" pitchFamily="34" charset="0"/>
              </a:rPr>
              <a:t>Purpose: </a:t>
            </a:r>
            <a:r>
              <a:rPr lang="en-US" sz="1800" b="0" dirty="0"/>
              <a:t>Support intercity bus services that include stops at non-urbanized locations and makes meaningful connections to nationwide network.</a:t>
            </a:r>
            <a:endParaRPr lang="en-US" sz="1800" dirty="0">
              <a:latin typeface="Calibri" panose="020F0502020204030204" pitchFamily="34" charset="0"/>
              <a:cs typeface="Calibri" panose="020F0502020204030204" pitchFamily="34" charset="0"/>
            </a:endParaRPr>
          </a:p>
          <a:p>
            <a:r>
              <a:rPr lang="en-US" dirty="0"/>
              <a:t>Available </a:t>
            </a:r>
            <a:r>
              <a:rPr lang="en-US" sz="1800" b="0" dirty="0"/>
              <a:t>to private intercity bus companies, companies wishing to start bus service, public transit agencies either operating of proposing to operate bus service, and local communities wishing to support intercity connections to their community.</a:t>
            </a:r>
          </a:p>
          <a:p>
            <a:r>
              <a:rPr lang="en-US" b="0" i="0" dirty="0">
                <a:solidFill>
                  <a:srgbClr val="212529"/>
                </a:solidFill>
                <a:effectLst/>
                <a:ea typeface="Calibri" panose="020F0502020204030204" pitchFamily="34" charset="0"/>
              </a:rPr>
              <a:t>Each state must spend no less than 15-percent of its annual apportionment of FTA Formula Grants for Rural Areas money for the development and support of intercity bus transportation, unless it can certify, after consultation with intercity bus service providers, that the intercity bus needs of the state are being adequately met.</a:t>
            </a:r>
          </a:p>
          <a:p>
            <a:r>
              <a:rPr lang="en-US" sz="1800" dirty="0">
                <a:solidFill>
                  <a:srgbClr val="212529"/>
                </a:solidFill>
                <a:ea typeface="Calibri" panose="020F0502020204030204" pitchFamily="34" charset="0"/>
              </a:rPr>
              <a:t>For the CY2026 ICB Program, it is anticipated that $3,500,000 to $4,000,000 will be available for funding.</a:t>
            </a:r>
            <a:endParaRPr lang="en-US" sz="1800" b="0" dirty="0">
              <a:ea typeface="Calibri" panose="020F0502020204030204" pitchFamily="34" charset="0"/>
            </a:endParaRPr>
          </a:p>
          <a:p>
            <a:pPr>
              <a:buFont typeface="Arial" panose="020B0604020202020204" pitchFamily="34" charset="0"/>
              <a:buChar char="•"/>
            </a:pPr>
            <a:endParaRPr lang="en-US" dirty="0"/>
          </a:p>
          <a:p>
            <a:pPr marL="0" indent="0">
              <a:buNone/>
            </a:pPr>
            <a:endParaRPr lang="en-US" sz="1800" dirty="0">
              <a:latin typeface="Calibri" panose="020F0502020204030204" pitchFamily="34" charset="0"/>
              <a:cs typeface="Calibri" panose="020F0502020204030204" pitchFamily="34" charset="0"/>
            </a:endParaRPr>
          </a:p>
          <a:p>
            <a:pPr marL="0" indent="0">
              <a:buNone/>
            </a:pPr>
            <a:endParaRPr lang="en-US" sz="1800" dirty="0">
              <a:latin typeface="Calibri" panose="020F0502020204030204" pitchFamily="34" charset="0"/>
              <a:cs typeface="Calibri" panose="020F0502020204030204" pitchFamily="34" charset="0"/>
            </a:endParaRPr>
          </a:p>
        </p:txBody>
      </p:sp>
      <p:cxnSp>
        <p:nvCxnSpPr>
          <p:cNvPr id="3" name="Straight Connector 2">
            <a:extLst>
              <a:ext uri="{FF2B5EF4-FFF2-40B4-BE49-F238E27FC236}">
                <a16:creationId xmlns:a16="http://schemas.microsoft.com/office/drawing/2014/main" id="{2146725D-2BB8-D597-D046-03F34CA6BB96}"/>
              </a:ext>
            </a:extLst>
          </p:cNvPr>
          <p:cNvCxnSpPr/>
          <p:nvPr/>
        </p:nvCxnSpPr>
        <p:spPr>
          <a:xfrm>
            <a:off x="754379" y="1248050"/>
            <a:ext cx="480060" cy="0"/>
          </a:xfrm>
          <a:prstGeom prst="line">
            <a:avLst/>
          </a:prstGeom>
          <a:ln w="57150">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523550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alpha val="10000"/>
          </a:schemeClr>
        </a:solidFill>
        <a:effectLst/>
      </p:bgPr>
    </p:bg>
    <p:spTree>
      <p:nvGrpSpPr>
        <p:cNvPr id="1" name=""/>
        <p:cNvGrpSpPr/>
        <p:nvPr/>
      </p:nvGrpSpPr>
      <p:grpSpPr>
        <a:xfrm>
          <a:off x="0" y="0"/>
          <a:ext cx="0" cy="0"/>
          <a:chOff x="0" y="0"/>
          <a:chExt cx="0" cy="0"/>
        </a:xfrm>
      </p:grpSpPr>
      <p:sp>
        <p:nvSpPr>
          <p:cNvPr id="13" name="Content Placeholder 12">
            <a:extLst>
              <a:ext uri="{FF2B5EF4-FFF2-40B4-BE49-F238E27FC236}">
                <a16:creationId xmlns:a16="http://schemas.microsoft.com/office/drawing/2014/main" id="{206FACBD-B244-4420-BE24-AD9110F31EC4}"/>
              </a:ext>
            </a:extLst>
          </p:cNvPr>
          <p:cNvSpPr>
            <a:spLocks noGrp="1"/>
          </p:cNvSpPr>
          <p:nvPr>
            <p:ph sz="quarter" idx="16"/>
          </p:nvPr>
        </p:nvSpPr>
        <p:spPr>
          <a:xfrm>
            <a:off x="754380" y="870154"/>
            <a:ext cx="7635240" cy="4376214"/>
          </a:xfrm>
          <a:prstGeom prst="rect">
            <a:avLst/>
          </a:prstGeom>
        </p:spPr>
        <p:txBody>
          <a:bodyPr lIns="0"/>
          <a:lstStyle/>
          <a:p>
            <a:pPr marL="0" indent="0">
              <a:lnSpc>
                <a:spcPct val="90000"/>
              </a:lnSpc>
              <a:spcBef>
                <a:spcPts val="750"/>
              </a:spcBef>
              <a:spcAft>
                <a:spcPts val="1800"/>
              </a:spcAft>
              <a:buNone/>
            </a:pPr>
            <a:r>
              <a:rPr lang="en-US" sz="2400" b="1" dirty="0">
                <a:solidFill>
                  <a:schemeClr val="accent1"/>
                </a:solidFill>
                <a:latin typeface="+mj-lt"/>
              </a:rPr>
              <a:t>Existing Funding Categories</a:t>
            </a:r>
          </a:p>
          <a:p>
            <a:pPr>
              <a:buClr>
                <a:schemeClr val="tx1"/>
              </a:buClr>
              <a:buFont typeface="Arial" panose="020B0604020202020204" pitchFamily="34" charset="0"/>
              <a:buNone/>
            </a:pPr>
            <a:r>
              <a:rPr lang="en-US" sz="1800" dirty="0"/>
              <a:t>Iowa’s current program has four components.</a:t>
            </a:r>
          </a:p>
          <a:p>
            <a:pPr>
              <a:buClr>
                <a:schemeClr val="tx1"/>
              </a:buClr>
              <a:buFont typeface="Arial" panose="020B0604020202020204" pitchFamily="34" charset="0"/>
              <a:buNone/>
            </a:pPr>
            <a:r>
              <a:rPr lang="en-US" dirty="0"/>
              <a:t>- I</a:t>
            </a:r>
            <a:r>
              <a:rPr lang="en-US" sz="1800" dirty="0"/>
              <a:t>n priority order:</a:t>
            </a:r>
          </a:p>
          <a:p>
            <a:pPr marL="457200" indent="-457200">
              <a:buClr>
                <a:schemeClr val="tx1"/>
              </a:buClr>
              <a:buFont typeface="+mj-lt"/>
              <a:buAutoNum type="arabicPeriod"/>
            </a:pPr>
            <a:r>
              <a:rPr lang="en-US" sz="1800" dirty="0"/>
              <a:t>Base level support of existing service.</a:t>
            </a:r>
          </a:p>
          <a:p>
            <a:pPr lvl="2">
              <a:buClr>
                <a:schemeClr val="tx1"/>
              </a:buClr>
            </a:pPr>
            <a:r>
              <a:rPr lang="en-US" sz="1750" dirty="0"/>
              <a:t>$0.20 per revenue mile.</a:t>
            </a:r>
          </a:p>
          <a:p>
            <a:pPr marL="457200" indent="-457200">
              <a:buClr>
                <a:schemeClr val="tx1"/>
              </a:buClr>
              <a:buFont typeface="+mj-lt"/>
              <a:buAutoNum type="arabicPeriod"/>
            </a:pPr>
            <a:r>
              <a:rPr lang="en-US" sz="1800" dirty="0"/>
              <a:t>Start-up support for new services.</a:t>
            </a:r>
          </a:p>
          <a:p>
            <a:pPr lvl="2">
              <a:buClr>
                <a:schemeClr val="tx1"/>
              </a:buClr>
            </a:pPr>
            <a:r>
              <a:rPr lang="en-US" sz="1750" dirty="0"/>
              <a:t>Three years at $0.50 per revenue mile.</a:t>
            </a:r>
          </a:p>
          <a:p>
            <a:pPr marL="457200" indent="-457200">
              <a:buClr>
                <a:schemeClr val="tx1"/>
              </a:buClr>
              <a:buFont typeface="+mj-lt"/>
              <a:buAutoNum type="arabicPeriod"/>
            </a:pPr>
            <a:r>
              <a:rPr lang="en-US" sz="1800" dirty="0"/>
              <a:t>Support for marketing of intercity bus services and interlined services.</a:t>
            </a:r>
          </a:p>
          <a:p>
            <a:pPr lvl="2">
              <a:buClr>
                <a:schemeClr val="tx1"/>
              </a:buClr>
            </a:pPr>
            <a:r>
              <a:rPr lang="en-US" sz="1750" dirty="0"/>
              <a:t>Maximum $7,500 for existing routes per agency and $12,000 per each new route with 20% match required.</a:t>
            </a:r>
          </a:p>
          <a:p>
            <a:pPr marL="457200" indent="-457200">
              <a:buClr>
                <a:schemeClr val="tx1"/>
              </a:buClr>
              <a:buFont typeface="+mj-lt"/>
              <a:buAutoNum type="arabicPeriod"/>
            </a:pPr>
            <a:r>
              <a:rPr lang="en-US" sz="1800" dirty="0"/>
              <a:t>Support for intercity bus capital improvements.</a:t>
            </a:r>
          </a:p>
          <a:p>
            <a:pPr lvl="2">
              <a:buClr>
                <a:schemeClr val="tx1"/>
              </a:buClr>
            </a:pPr>
            <a:r>
              <a:rPr lang="en-US" sz="1750" dirty="0"/>
              <a:t>Over the road motorcoaches, vertical infrastructure, vehicle renovations/ improvements, ADA improvements to vehicles and facilities. Vehicles require a 15% match while all other capital projects require 20% match.</a:t>
            </a:r>
          </a:p>
          <a:p>
            <a:pPr>
              <a:buFont typeface="Arial" panose="020B0604020202020204" pitchFamily="34" charset="0"/>
              <a:buChar char="•"/>
            </a:pPr>
            <a:endParaRPr lang="en-US" dirty="0"/>
          </a:p>
          <a:p>
            <a:pPr marL="0" indent="0">
              <a:buNone/>
            </a:pPr>
            <a:endParaRPr lang="en-US" sz="1800" dirty="0">
              <a:latin typeface="Calibri" panose="020F0502020204030204" pitchFamily="34" charset="0"/>
              <a:cs typeface="Calibri" panose="020F0502020204030204" pitchFamily="34" charset="0"/>
            </a:endParaRPr>
          </a:p>
          <a:p>
            <a:pPr marL="0" indent="0">
              <a:buNone/>
            </a:pPr>
            <a:endParaRPr lang="en-US" sz="1800" dirty="0">
              <a:latin typeface="Calibri" panose="020F0502020204030204" pitchFamily="34" charset="0"/>
              <a:cs typeface="Calibri" panose="020F0502020204030204" pitchFamily="34" charset="0"/>
            </a:endParaRPr>
          </a:p>
        </p:txBody>
      </p:sp>
      <p:cxnSp>
        <p:nvCxnSpPr>
          <p:cNvPr id="3" name="Straight Connector 2">
            <a:extLst>
              <a:ext uri="{FF2B5EF4-FFF2-40B4-BE49-F238E27FC236}">
                <a16:creationId xmlns:a16="http://schemas.microsoft.com/office/drawing/2014/main" id="{2146725D-2BB8-D597-D046-03F34CA6BB96}"/>
              </a:ext>
            </a:extLst>
          </p:cNvPr>
          <p:cNvCxnSpPr/>
          <p:nvPr/>
        </p:nvCxnSpPr>
        <p:spPr>
          <a:xfrm>
            <a:off x="754380" y="1354433"/>
            <a:ext cx="480060" cy="0"/>
          </a:xfrm>
          <a:prstGeom prst="line">
            <a:avLst/>
          </a:prstGeom>
          <a:ln w="57150">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787860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alpha val="10000"/>
          </a:schemeClr>
        </a:solidFill>
        <a:effectLst/>
      </p:bgPr>
    </p:bg>
    <p:spTree>
      <p:nvGrpSpPr>
        <p:cNvPr id="1" name=""/>
        <p:cNvGrpSpPr/>
        <p:nvPr/>
      </p:nvGrpSpPr>
      <p:grpSpPr>
        <a:xfrm>
          <a:off x="0" y="0"/>
          <a:ext cx="0" cy="0"/>
          <a:chOff x="0" y="0"/>
          <a:chExt cx="0" cy="0"/>
        </a:xfrm>
      </p:grpSpPr>
      <p:sp>
        <p:nvSpPr>
          <p:cNvPr id="13" name="Content Placeholder 12">
            <a:extLst>
              <a:ext uri="{FF2B5EF4-FFF2-40B4-BE49-F238E27FC236}">
                <a16:creationId xmlns:a16="http://schemas.microsoft.com/office/drawing/2014/main" id="{206FACBD-B244-4420-BE24-AD9110F31EC4}"/>
              </a:ext>
            </a:extLst>
          </p:cNvPr>
          <p:cNvSpPr>
            <a:spLocks noGrp="1"/>
          </p:cNvSpPr>
          <p:nvPr>
            <p:ph sz="quarter" idx="16"/>
          </p:nvPr>
        </p:nvSpPr>
        <p:spPr>
          <a:xfrm>
            <a:off x="754380" y="870154"/>
            <a:ext cx="7635240" cy="4376214"/>
          </a:xfrm>
          <a:prstGeom prst="rect">
            <a:avLst/>
          </a:prstGeom>
        </p:spPr>
        <p:txBody>
          <a:bodyPr lIns="0"/>
          <a:lstStyle/>
          <a:p>
            <a:pPr marL="0" indent="0">
              <a:lnSpc>
                <a:spcPct val="90000"/>
              </a:lnSpc>
              <a:spcBef>
                <a:spcPts val="750"/>
              </a:spcBef>
              <a:spcAft>
                <a:spcPts val="1800"/>
              </a:spcAft>
              <a:buNone/>
            </a:pPr>
            <a:r>
              <a:rPr lang="en-US" sz="2400" b="1" dirty="0">
                <a:solidFill>
                  <a:schemeClr val="accent1"/>
                </a:solidFill>
                <a:latin typeface="+mj-lt"/>
              </a:rPr>
              <a:t>The Need for ICB Program Changes</a:t>
            </a:r>
            <a:endParaRPr lang="en-US" sz="1800" dirty="0"/>
          </a:p>
          <a:p>
            <a:pPr>
              <a:buClr>
                <a:schemeClr val="tx1"/>
              </a:buClr>
            </a:pPr>
            <a:r>
              <a:rPr lang="en-US" dirty="0"/>
              <a:t>Current funding program was set in 2009.</a:t>
            </a:r>
          </a:p>
          <a:p>
            <a:pPr lvl="2">
              <a:buClr>
                <a:schemeClr val="tx1"/>
              </a:buClr>
            </a:pPr>
            <a:r>
              <a:rPr lang="en-US" dirty="0">
                <a:ea typeface="Calibri" panose="020F0502020204030204" pitchFamily="34" charset="0"/>
              </a:rPr>
              <a:t>Priority 1 funding increased from </a:t>
            </a:r>
            <a:r>
              <a:rPr lang="en-US" sz="1700" dirty="0">
                <a:latin typeface="Calibri" panose="020F0502020204030204" pitchFamily="34" charset="0"/>
                <a:ea typeface="Calibri" panose="020F0502020204030204" pitchFamily="34" charset="0"/>
                <a:cs typeface="Calibri" panose="020F0502020204030204" pitchFamily="34" charset="0"/>
              </a:rPr>
              <a:t>$0.10 per revenue mile </a:t>
            </a:r>
            <a:r>
              <a:rPr lang="en-US" sz="1700" dirty="0">
                <a:ea typeface="Calibri" panose="020F0502020204030204" pitchFamily="34" charset="0"/>
              </a:rPr>
              <a:t>to $0.20 per revenue mile</a:t>
            </a:r>
            <a:r>
              <a:rPr lang="en-US" sz="1700" dirty="0">
                <a:latin typeface="Calibri" panose="020F0502020204030204" pitchFamily="34" charset="0"/>
                <a:ea typeface="Calibri" panose="020F0502020204030204" pitchFamily="34" charset="0"/>
                <a:cs typeface="Calibri" panose="020F0502020204030204" pitchFamily="34" charset="0"/>
              </a:rPr>
              <a:t>.</a:t>
            </a:r>
          </a:p>
          <a:p>
            <a:pPr lvl="2">
              <a:buClr>
                <a:schemeClr val="tx1"/>
              </a:buClr>
            </a:pPr>
            <a:r>
              <a:rPr lang="en-US" dirty="0">
                <a:ea typeface="Calibri" panose="020F0502020204030204" pitchFamily="34" charset="0"/>
              </a:rPr>
              <a:t>Priority 2, 3, and 4 funding did not increase at this time.</a:t>
            </a:r>
            <a:endParaRPr lang="en-US" dirty="0">
              <a:latin typeface="Calibri" panose="020F0502020204030204" pitchFamily="34" charset="0"/>
              <a:ea typeface="Calibri" panose="020F0502020204030204" pitchFamily="34" charset="0"/>
              <a:cs typeface="Calibri" panose="020F0502020204030204" pitchFamily="34" charset="0"/>
            </a:endParaRPr>
          </a:p>
          <a:p>
            <a:pPr>
              <a:buClr>
                <a:schemeClr val="tx1"/>
              </a:buClr>
            </a:pPr>
            <a:r>
              <a:rPr lang="en-US" dirty="0"/>
              <a:t>These funding levels have not changed in 16 years, while inflation and COVID era costs have increased significantly.</a:t>
            </a:r>
            <a:endParaRPr lang="en-US" sz="1750" dirty="0"/>
          </a:p>
          <a:p>
            <a:pPr>
              <a:buClr>
                <a:schemeClr val="tx1"/>
              </a:buClr>
            </a:pPr>
            <a:r>
              <a:rPr lang="en-US" dirty="0"/>
              <a:t>ICB Carriers in Iowa operate at a deficit of approximately $1.00 per revenue mile.</a:t>
            </a:r>
            <a:endParaRPr lang="en-US" sz="1750" dirty="0"/>
          </a:p>
          <a:p>
            <a:pPr>
              <a:buClr>
                <a:schemeClr val="tx1"/>
              </a:buClr>
            </a:pPr>
            <a:r>
              <a:rPr lang="en-US" dirty="0"/>
              <a:t>Proposed changes would bring the ICB Program in line with how Iowa’s public transit agencies are funded through Federal Transit Programs and </a:t>
            </a:r>
            <a:r>
              <a:rPr lang="en-US" b="1" dirty="0"/>
              <a:t>focus the funding on operating support</a:t>
            </a:r>
            <a:r>
              <a:rPr lang="en-US" dirty="0"/>
              <a:t>.</a:t>
            </a:r>
          </a:p>
          <a:p>
            <a:pPr>
              <a:buClr>
                <a:schemeClr val="tx1"/>
              </a:buClr>
            </a:pPr>
            <a:r>
              <a:rPr lang="en-US" sz="1750" dirty="0"/>
              <a:t>These funding changes may encourage other Iowa public transit agencies to participate in the ICB Program and add intercity bus routes to their service offerings.</a:t>
            </a:r>
          </a:p>
          <a:p>
            <a:pPr>
              <a:buFont typeface="Arial" panose="020B0604020202020204" pitchFamily="34" charset="0"/>
              <a:buChar char="•"/>
            </a:pPr>
            <a:endParaRPr lang="en-US" dirty="0"/>
          </a:p>
          <a:p>
            <a:pPr marL="0" indent="0">
              <a:buNone/>
            </a:pPr>
            <a:endParaRPr lang="en-US" sz="1800" dirty="0">
              <a:latin typeface="Calibri" panose="020F0502020204030204" pitchFamily="34" charset="0"/>
              <a:cs typeface="Calibri" panose="020F0502020204030204" pitchFamily="34" charset="0"/>
            </a:endParaRPr>
          </a:p>
          <a:p>
            <a:pPr marL="0" indent="0">
              <a:buNone/>
            </a:pPr>
            <a:endParaRPr lang="en-US" sz="1800" dirty="0">
              <a:latin typeface="Calibri" panose="020F0502020204030204" pitchFamily="34" charset="0"/>
              <a:cs typeface="Calibri" panose="020F0502020204030204" pitchFamily="34" charset="0"/>
            </a:endParaRPr>
          </a:p>
        </p:txBody>
      </p:sp>
      <p:cxnSp>
        <p:nvCxnSpPr>
          <p:cNvPr id="3" name="Straight Connector 2">
            <a:extLst>
              <a:ext uri="{FF2B5EF4-FFF2-40B4-BE49-F238E27FC236}">
                <a16:creationId xmlns:a16="http://schemas.microsoft.com/office/drawing/2014/main" id="{2146725D-2BB8-D597-D046-03F34CA6BB96}"/>
              </a:ext>
            </a:extLst>
          </p:cNvPr>
          <p:cNvCxnSpPr/>
          <p:nvPr/>
        </p:nvCxnSpPr>
        <p:spPr>
          <a:xfrm>
            <a:off x="754380" y="1354433"/>
            <a:ext cx="480060" cy="0"/>
          </a:xfrm>
          <a:prstGeom prst="line">
            <a:avLst/>
          </a:prstGeom>
          <a:ln w="57150">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419125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alpha val="10000"/>
          </a:schemeClr>
        </a:solidFill>
        <a:effectLst/>
      </p:bgPr>
    </p:bg>
    <p:spTree>
      <p:nvGrpSpPr>
        <p:cNvPr id="1" name=""/>
        <p:cNvGrpSpPr/>
        <p:nvPr/>
      </p:nvGrpSpPr>
      <p:grpSpPr>
        <a:xfrm>
          <a:off x="0" y="0"/>
          <a:ext cx="0" cy="0"/>
          <a:chOff x="0" y="0"/>
          <a:chExt cx="0" cy="0"/>
        </a:xfrm>
      </p:grpSpPr>
      <p:sp>
        <p:nvSpPr>
          <p:cNvPr id="13" name="Content Placeholder 12">
            <a:extLst>
              <a:ext uri="{FF2B5EF4-FFF2-40B4-BE49-F238E27FC236}">
                <a16:creationId xmlns:a16="http://schemas.microsoft.com/office/drawing/2014/main" id="{206FACBD-B244-4420-BE24-AD9110F31EC4}"/>
              </a:ext>
            </a:extLst>
          </p:cNvPr>
          <p:cNvSpPr>
            <a:spLocks noGrp="1"/>
          </p:cNvSpPr>
          <p:nvPr>
            <p:ph sz="quarter" idx="16"/>
          </p:nvPr>
        </p:nvSpPr>
        <p:spPr>
          <a:xfrm>
            <a:off x="754380" y="870154"/>
            <a:ext cx="7635240" cy="4376214"/>
          </a:xfrm>
          <a:prstGeom prst="rect">
            <a:avLst/>
          </a:prstGeom>
        </p:spPr>
        <p:txBody>
          <a:bodyPr lIns="0"/>
          <a:lstStyle/>
          <a:p>
            <a:pPr marL="0" indent="0">
              <a:lnSpc>
                <a:spcPct val="90000"/>
              </a:lnSpc>
              <a:spcBef>
                <a:spcPts val="750"/>
              </a:spcBef>
              <a:spcAft>
                <a:spcPts val="1800"/>
              </a:spcAft>
              <a:buNone/>
            </a:pPr>
            <a:r>
              <a:rPr lang="en-US" sz="2400" b="1" dirty="0">
                <a:solidFill>
                  <a:schemeClr val="accent1"/>
                </a:solidFill>
                <a:latin typeface="+mj-lt"/>
              </a:rPr>
              <a:t>CY 2026 Proposed Funding Categories</a:t>
            </a:r>
          </a:p>
          <a:p>
            <a:pPr>
              <a:buClr>
                <a:schemeClr val="tx1"/>
              </a:buClr>
              <a:buFont typeface="Arial" panose="020B0604020202020204" pitchFamily="34" charset="0"/>
              <a:buNone/>
            </a:pPr>
            <a:r>
              <a:rPr lang="en-US" sz="1800" dirty="0"/>
              <a:t>Proposed changes to Iowa’s program has </a:t>
            </a:r>
            <a:r>
              <a:rPr lang="en-US" dirty="0"/>
              <a:t>two</a:t>
            </a:r>
            <a:r>
              <a:rPr lang="en-US" sz="1800" dirty="0"/>
              <a:t> components.</a:t>
            </a:r>
          </a:p>
          <a:p>
            <a:pPr>
              <a:buClr>
                <a:schemeClr val="tx1"/>
              </a:buClr>
              <a:buFont typeface="Arial" panose="020B0604020202020204" pitchFamily="34" charset="0"/>
              <a:buNone/>
            </a:pPr>
            <a:r>
              <a:rPr lang="en-US" dirty="0"/>
              <a:t>- I</a:t>
            </a:r>
            <a:r>
              <a:rPr lang="en-US" sz="1800" dirty="0"/>
              <a:t>n priority order:</a:t>
            </a:r>
          </a:p>
          <a:p>
            <a:pPr marL="457200" indent="-457200">
              <a:buClr>
                <a:schemeClr val="tx1"/>
              </a:buClr>
              <a:buFont typeface="+mj-lt"/>
              <a:buAutoNum type="arabicPeriod"/>
            </a:pPr>
            <a:r>
              <a:rPr lang="en-US" dirty="0"/>
              <a:t>Iowa based Operating Deficit (including marketing).</a:t>
            </a:r>
            <a:endParaRPr lang="en-US" sz="1800" dirty="0"/>
          </a:p>
          <a:p>
            <a:pPr lvl="2">
              <a:buClr>
                <a:schemeClr val="tx1"/>
              </a:buClr>
            </a:pPr>
            <a:r>
              <a:rPr lang="en-US" sz="1750" dirty="0"/>
              <a:t>50% Federal with a 50% match.</a:t>
            </a:r>
          </a:p>
          <a:p>
            <a:pPr marL="457200" indent="-457200">
              <a:buClr>
                <a:schemeClr val="tx1"/>
              </a:buClr>
              <a:buFont typeface="+mj-lt"/>
              <a:buAutoNum type="arabicPeriod"/>
            </a:pPr>
            <a:r>
              <a:rPr lang="en-US" sz="1800" dirty="0"/>
              <a:t>Support for intercity bus capital improvements.</a:t>
            </a:r>
          </a:p>
          <a:p>
            <a:pPr lvl="2">
              <a:buClr>
                <a:schemeClr val="tx1"/>
              </a:buClr>
            </a:pPr>
            <a:r>
              <a:rPr lang="en-US" sz="1750" dirty="0"/>
              <a:t>Over the road motorcoaches, vertical infrastructure, vehicle renovations/ improvements, ADA improvements to vehicles and facilities.</a:t>
            </a:r>
          </a:p>
          <a:p>
            <a:pPr lvl="3">
              <a:buClr>
                <a:schemeClr val="tx1"/>
              </a:buClr>
            </a:pPr>
            <a:r>
              <a:rPr lang="en-US" sz="1700" dirty="0">
                <a:latin typeface="Calibri" panose="020F0502020204030204" pitchFamily="34" charset="0"/>
                <a:ea typeface="Calibri" panose="020F0502020204030204" pitchFamily="34" charset="0"/>
                <a:cs typeface="Calibri" panose="020F0502020204030204" pitchFamily="34" charset="0"/>
              </a:rPr>
              <a:t>ADA vehicles require a 15% match.</a:t>
            </a:r>
          </a:p>
          <a:p>
            <a:pPr lvl="3">
              <a:buClr>
                <a:schemeClr val="tx1"/>
              </a:buClr>
            </a:pPr>
            <a:r>
              <a:rPr lang="en-US" sz="1700" dirty="0">
                <a:latin typeface="Calibri" panose="020F0502020204030204" pitchFamily="34" charset="0"/>
                <a:ea typeface="Calibri" panose="020F0502020204030204" pitchFamily="34" charset="0"/>
                <a:cs typeface="Calibri" panose="020F0502020204030204" pitchFamily="34" charset="0"/>
              </a:rPr>
              <a:t>All other capital projects require 20% match</a:t>
            </a:r>
            <a:r>
              <a:rPr lang="en-US" sz="1300" dirty="0"/>
              <a:t>.</a:t>
            </a:r>
          </a:p>
          <a:p>
            <a:pPr>
              <a:buFont typeface="Arial" panose="020B0604020202020204" pitchFamily="34" charset="0"/>
              <a:buChar char="•"/>
            </a:pPr>
            <a:endParaRPr lang="en-US" dirty="0"/>
          </a:p>
          <a:p>
            <a:pPr marL="0" indent="0">
              <a:buNone/>
            </a:pPr>
            <a:endParaRPr lang="en-US" sz="1800" dirty="0">
              <a:latin typeface="Calibri" panose="020F0502020204030204" pitchFamily="34" charset="0"/>
              <a:cs typeface="Calibri" panose="020F0502020204030204" pitchFamily="34" charset="0"/>
            </a:endParaRPr>
          </a:p>
          <a:p>
            <a:pPr marL="0" indent="0">
              <a:buNone/>
            </a:pPr>
            <a:endParaRPr lang="en-US" sz="1800" dirty="0">
              <a:latin typeface="Calibri" panose="020F0502020204030204" pitchFamily="34" charset="0"/>
              <a:cs typeface="Calibri" panose="020F0502020204030204" pitchFamily="34" charset="0"/>
            </a:endParaRPr>
          </a:p>
        </p:txBody>
      </p:sp>
      <p:cxnSp>
        <p:nvCxnSpPr>
          <p:cNvPr id="3" name="Straight Connector 2">
            <a:extLst>
              <a:ext uri="{FF2B5EF4-FFF2-40B4-BE49-F238E27FC236}">
                <a16:creationId xmlns:a16="http://schemas.microsoft.com/office/drawing/2014/main" id="{2146725D-2BB8-D597-D046-03F34CA6BB96}"/>
              </a:ext>
            </a:extLst>
          </p:cNvPr>
          <p:cNvCxnSpPr/>
          <p:nvPr/>
        </p:nvCxnSpPr>
        <p:spPr>
          <a:xfrm>
            <a:off x="754380" y="1354433"/>
            <a:ext cx="480060" cy="0"/>
          </a:xfrm>
          <a:prstGeom prst="line">
            <a:avLst/>
          </a:prstGeom>
          <a:ln w="57150">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807031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Content Placeholder 12">
            <a:extLst>
              <a:ext uri="{FF2B5EF4-FFF2-40B4-BE49-F238E27FC236}">
                <a16:creationId xmlns:a16="http://schemas.microsoft.com/office/drawing/2014/main" id="{206FACBD-B244-4420-BE24-AD9110F31EC4}"/>
              </a:ext>
            </a:extLst>
          </p:cNvPr>
          <p:cNvSpPr>
            <a:spLocks noGrp="1"/>
          </p:cNvSpPr>
          <p:nvPr>
            <p:ph sz="quarter" idx="16"/>
          </p:nvPr>
        </p:nvSpPr>
        <p:spPr>
          <a:xfrm>
            <a:off x="754380" y="870154"/>
            <a:ext cx="7635240" cy="4376214"/>
          </a:xfrm>
          <a:prstGeom prst="rect">
            <a:avLst/>
          </a:prstGeom>
        </p:spPr>
        <p:txBody>
          <a:bodyPr lIns="0"/>
          <a:lstStyle/>
          <a:p>
            <a:pPr marL="0" indent="0">
              <a:lnSpc>
                <a:spcPct val="90000"/>
              </a:lnSpc>
              <a:spcBef>
                <a:spcPts val="750"/>
              </a:spcBef>
              <a:spcAft>
                <a:spcPts val="1800"/>
              </a:spcAft>
              <a:buNone/>
            </a:pPr>
            <a:r>
              <a:rPr lang="en-US" sz="2400" b="1" dirty="0">
                <a:solidFill>
                  <a:schemeClr val="accent1"/>
                </a:solidFill>
                <a:latin typeface="+mj-lt"/>
              </a:rPr>
              <a:t>Next Steps:</a:t>
            </a:r>
          </a:p>
          <a:p>
            <a:pPr>
              <a:buClr>
                <a:schemeClr val="tx1"/>
              </a:buClr>
            </a:pPr>
            <a:r>
              <a:rPr lang="en-US" sz="1800" dirty="0"/>
              <a:t>Comments or Questions?</a:t>
            </a:r>
          </a:p>
          <a:p>
            <a:pPr>
              <a:buClr>
                <a:schemeClr val="tx1"/>
              </a:buClr>
            </a:pPr>
            <a:r>
              <a:rPr lang="en-US" dirty="0"/>
              <a:t>If supported, this will be implemented with the CY 2026 ICB Program round of funding.</a:t>
            </a:r>
          </a:p>
          <a:p>
            <a:pPr lvl="1">
              <a:buClr>
                <a:schemeClr val="tx1"/>
              </a:buClr>
              <a:buFont typeface="Wingdings" panose="05000000000000000000" pitchFamily="2" charset="2"/>
              <a:buChar char="Ø"/>
            </a:pPr>
            <a:r>
              <a:rPr lang="en-US" dirty="0"/>
              <a:t>Notice of Funding Availability August 1, 2025</a:t>
            </a:r>
          </a:p>
          <a:p>
            <a:pPr lvl="1">
              <a:buClr>
                <a:schemeClr val="tx1"/>
              </a:buClr>
              <a:buFont typeface="Wingdings" panose="05000000000000000000" pitchFamily="2" charset="2"/>
              <a:buChar char="Ø"/>
            </a:pPr>
            <a:r>
              <a:rPr lang="en-US" dirty="0"/>
              <a:t>Applications due October 1, 2025</a:t>
            </a:r>
          </a:p>
          <a:p>
            <a:pPr lvl="1">
              <a:buClr>
                <a:schemeClr val="tx1"/>
              </a:buClr>
              <a:buFont typeface="Wingdings" panose="05000000000000000000" pitchFamily="2" charset="2"/>
              <a:buChar char="Ø"/>
            </a:pPr>
            <a:r>
              <a:rPr lang="en-US" dirty="0"/>
              <a:t>Commission Workshop November 12, 2025</a:t>
            </a:r>
          </a:p>
          <a:p>
            <a:pPr lvl="1">
              <a:buClr>
                <a:schemeClr val="tx1"/>
              </a:buClr>
              <a:buFont typeface="Wingdings" panose="05000000000000000000" pitchFamily="2" charset="2"/>
              <a:buChar char="Ø"/>
            </a:pPr>
            <a:r>
              <a:rPr lang="en-US" dirty="0"/>
              <a:t>Commission Action December 9, 2025 </a:t>
            </a:r>
          </a:p>
          <a:p>
            <a:pPr marL="0" indent="0">
              <a:buClr>
                <a:schemeClr val="tx1"/>
              </a:buClr>
              <a:buNone/>
            </a:pPr>
            <a:endParaRPr lang="en-US" sz="1300" dirty="0"/>
          </a:p>
          <a:p>
            <a:pPr>
              <a:buFont typeface="Arial" panose="020B0604020202020204" pitchFamily="34" charset="0"/>
              <a:buChar char="•"/>
            </a:pPr>
            <a:endParaRPr lang="en-US" dirty="0"/>
          </a:p>
          <a:p>
            <a:pPr marL="0" indent="0">
              <a:buNone/>
            </a:pPr>
            <a:endParaRPr lang="en-US" sz="1800" dirty="0">
              <a:latin typeface="Calibri" panose="020F0502020204030204" pitchFamily="34" charset="0"/>
              <a:cs typeface="Calibri" panose="020F0502020204030204" pitchFamily="34" charset="0"/>
            </a:endParaRPr>
          </a:p>
          <a:p>
            <a:pPr marL="0" indent="0">
              <a:buNone/>
            </a:pPr>
            <a:endParaRPr lang="en-US" sz="1800" dirty="0">
              <a:latin typeface="Calibri" panose="020F0502020204030204" pitchFamily="34" charset="0"/>
              <a:cs typeface="Calibri" panose="020F0502020204030204" pitchFamily="34" charset="0"/>
            </a:endParaRPr>
          </a:p>
        </p:txBody>
      </p:sp>
      <p:cxnSp>
        <p:nvCxnSpPr>
          <p:cNvPr id="3" name="Straight Connector 2">
            <a:extLst>
              <a:ext uri="{FF2B5EF4-FFF2-40B4-BE49-F238E27FC236}">
                <a16:creationId xmlns:a16="http://schemas.microsoft.com/office/drawing/2014/main" id="{2146725D-2BB8-D597-D046-03F34CA6BB96}"/>
              </a:ext>
            </a:extLst>
          </p:cNvPr>
          <p:cNvCxnSpPr/>
          <p:nvPr/>
        </p:nvCxnSpPr>
        <p:spPr>
          <a:xfrm>
            <a:off x="754380" y="1354433"/>
            <a:ext cx="480060" cy="0"/>
          </a:xfrm>
          <a:prstGeom prst="line">
            <a:avLst/>
          </a:prstGeom>
          <a:ln w="57150">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698223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alpha val="10000"/>
          </a:schemeClr>
        </a:solidFill>
        <a:effectLst/>
      </p:bgPr>
    </p:bg>
    <p:spTree>
      <p:nvGrpSpPr>
        <p:cNvPr id="1" name=""/>
        <p:cNvGrpSpPr/>
        <p:nvPr/>
      </p:nvGrpSpPr>
      <p:grpSpPr>
        <a:xfrm>
          <a:off x="0" y="0"/>
          <a:ext cx="0" cy="0"/>
          <a:chOff x="0" y="0"/>
          <a:chExt cx="0" cy="0"/>
        </a:xfrm>
      </p:grpSpPr>
      <p:sp>
        <p:nvSpPr>
          <p:cNvPr id="13" name="Content Placeholder 12">
            <a:extLst>
              <a:ext uri="{FF2B5EF4-FFF2-40B4-BE49-F238E27FC236}">
                <a16:creationId xmlns:a16="http://schemas.microsoft.com/office/drawing/2014/main" id="{206FACBD-B244-4420-BE24-AD9110F31EC4}"/>
              </a:ext>
            </a:extLst>
          </p:cNvPr>
          <p:cNvSpPr>
            <a:spLocks noGrp="1"/>
          </p:cNvSpPr>
          <p:nvPr>
            <p:ph sz="quarter" idx="16"/>
          </p:nvPr>
        </p:nvSpPr>
        <p:spPr>
          <a:xfrm>
            <a:off x="754380" y="1611631"/>
            <a:ext cx="7635240" cy="1053192"/>
          </a:xfrm>
          <a:prstGeom prst="rect">
            <a:avLst/>
          </a:prstGeom>
        </p:spPr>
        <p:txBody>
          <a:bodyPr lIns="0"/>
          <a:lstStyle/>
          <a:p>
            <a:pPr marL="0" indent="0">
              <a:lnSpc>
                <a:spcPct val="90000"/>
              </a:lnSpc>
              <a:spcBef>
                <a:spcPts val="750"/>
              </a:spcBef>
              <a:spcAft>
                <a:spcPts val="1800"/>
              </a:spcAft>
              <a:buNone/>
            </a:pPr>
            <a:r>
              <a:rPr lang="en-US" sz="2400" b="1" dirty="0">
                <a:solidFill>
                  <a:schemeClr val="accent1"/>
                </a:solidFill>
                <a:latin typeface="+mj-lt"/>
              </a:rPr>
              <a:t>Questions?</a:t>
            </a:r>
          </a:p>
          <a:p>
            <a:pPr>
              <a:buClr>
                <a:schemeClr val="tx1"/>
              </a:buClr>
              <a:buNone/>
            </a:pPr>
            <a:r>
              <a:rPr lang="en-US" altLang="en-US" sz="1800" b="1" dirty="0">
                <a:solidFill>
                  <a:schemeClr val="bg1"/>
                </a:solidFill>
                <a:latin typeface="+mj-lt"/>
                <a:ea typeface="Roboto Slab" pitchFamily="2" charset="0"/>
                <a:cs typeface="Roboto Slab" pitchFamily="2" charset="0"/>
              </a:rPr>
              <a:t>Jefferson Lines</a:t>
            </a:r>
          </a:p>
          <a:p>
            <a:pPr>
              <a:buClr>
                <a:schemeClr val="tx1"/>
              </a:buClr>
              <a:buFont typeface="Arial" panose="020B0604020202020204" pitchFamily="34" charset="0"/>
              <a:buNone/>
            </a:pPr>
            <a:endParaRPr lang="en-US" sz="1800" dirty="0"/>
          </a:p>
          <a:p>
            <a:pPr>
              <a:buFont typeface="Arial" panose="020B0604020202020204" pitchFamily="34" charset="0"/>
              <a:buChar char="•"/>
            </a:pPr>
            <a:endParaRPr lang="en-US" dirty="0"/>
          </a:p>
          <a:p>
            <a:pPr marL="0" indent="0">
              <a:buNone/>
            </a:pPr>
            <a:endParaRPr lang="en-US" sz="1800" dirty="0">
              <a:latin typeface="Calibri" panose="020F0502020204030204" pitchFamily="34" charset="0"/>
              <a:cs typeface="Calibri" panose="020F0502020204030204" pitchFamily="34" charset="0"/>
            </a:endParaRPr>
          </a:p>
          <a:p>
            <a:pPr marL="0" indent="0">
              <a:buNone/>
            </a:pPr>
            <a:endParaRPr lang="en-US" sz="1800" dirty="0">
              <a:latin typeface="Calibri" panose="020F0502020204030204" pitchFamily="34" charset="0"/>
              <a:cs typeface="Calibri" panose="020F0502020204030204" pitchFamily="34" charset="0"/>
            </a:endParaRPr>
          </a:p>
        </p:txBody>
      </p:sp>
      <p:cxnSp>
        <p:nvCxnSpPr>
          <p:cNvPr id="3" name="Straight Connector 2">
            <a:extLst>
              <a:ext uri="{FF2B5EF4-FFF2-40B4-BE49-F238E27FC236}">
                <a16:creationId xmlns:a16="http://schemas.microsoft.com/office/drawing/2014/main" id="{2146725D-2BB8-D597-D046-03F34CA6BB96}"/>
              </a:ext>
            </a:extLst>
          </p:cNvPr>
          <p:cNvCxnSpPr/>
          <p:nvPr/>
        </p:nvCxnSpPr>
        <p:spPr>
          <a:xfrm>
            <a:off x="754380" y="2115775"/>
            <a:ext cx="480060" cy="0"/>
          </a:xfrm>
          <a:prstGeom prst="line">
            <a:avLst/>
          </a:prstGeom>
          <a:ln w="57150">
            <a:solidFill>
              <a:schemeClr val="accent3"/>
            </a:solidFill>
          </a:ln>
        </p:spPr>
        <p:style>
          <a:lnRef idx="1">
            <a:schemeClr val="accent1"/>
          </a:lnRef>
          <a:fillRef idx="0">
            <a:schemeClr val="accent1"/>
          </a:fillRef>
          <a:effectRef idx="0">
            <a:schemeClr val="accent1"/>
          </a:effectRef>
          <a:fontRef idx="minor">
            <a:schemeClr val="tx1"/>
          </a:fontRef>
        </p:style>
      </p:cxnSp>
      <p:pic>
        <p:nvPicPr>
          <p:cNvPr id="5" name="Picture 4">
            <a:extLst>
              <a:ext uri="{FF2B5EF4-FFF2-40B4-BE49-F238E27FC236}">
                <a16:creationId xmlns:a16="http://schemas.microsoft.com/office/drawing/2014/main" id="{AFC63660-C0B5-F606-F715-04960F968EA9}"/>
              </a:ext>
            </a:extLst>
          </p:cNvPr>
          <p:cNvPicPr>
            <a:picLocks noChangeAspect="1"/>
          </p:cNvPicPr>
          <p:nvPr/>
        </p:nvPicPr>
        <p:blipFill>
          <a:blip r:embed="rId3"/>
          <a:stretch>
            <a:fillRect/>
          </a:stretch>
        </p:blipFill>
        <p:spPr>
          <a:xfrm>
            <a:off x="2840561" y="2687806"/>
            <a:ext cx="3423690" cy="659021"/>
          </a:xfrm>
          <a:prstGeom prst="rect">
            <a:avLst/>
          </a:prstGeom>
        </p:spPr>
      </p:pic>
      <p:sp>
        <p:nvSpPr>
          <p:cNvPr id="7" name="TextBox 6">
            <a:extLst>
              <a:ext uri="{FF2B5EF4-FFF2-40B4-BE49-F238E27FC236}">
                <a16:creationId xmlns:a16="http://schemas.microsoft.com/office/drawing/2014/main" id="{C3F962D7-E415-8627-6211-D78830FCA56F}"/>
              </a:ext>
            </a:extLst>
          </p:cNvPr>
          <p:cNvSpPr txBox="1"/>
          <p:nvPr/>
        </p:nvSpPr>
        <p:spPr>
          <a:xfrm>
            <a:off x="274320" y="3931919"/>
            <a:ext cx="8556172" cy="1815882"/>
          </a:xfrm>
          <a:prstGeom prst="rect">
            <a:avLst/>
          </a:prstGeom>
          <a:noFill/>
        </p:spPr>
        <p:txBody>
          <a:bodyPr wrap="square">
            <a:spAutoFit/>
          </a:bodyPr>
          <a:lstStyle/>
          <a:p>
            <a:pPr algn="ctr"/>
            <a:r>
              <a:rPr lang="en-US" sz="1600" dirty="0">
                <a:latin typeface="+mj-lt"/>
              </a:rPr>
              <a:t>For more information on Iowa’s public transit and intercity bus programs, visit</a:t>
            </a:r>
          </a:p>
          <a:p>
            <a:pPr algn="ctr">
              <a:buNone/>
            </a:pPr>
            <a:r>
              <a:rPr lang="en-US" sz="1600" dirty="0">
                <a:solidFill>
                  <a:srgbClr val="FF0000"/>
                </a:solidFill>
                <a:latin typeface="+mj-lt"/>
                <a:hlinkClick r:id="rId4"/>
              </a:rPr>
              <a:t>www.iowadot.gov/transit</a:t>
            </a:r>
            <a:endParaRPr lang="en-US" sz="1600" dirty="0">
              <a:solidFill>
                <a:srgbClr val="FF0000"/>
              </a:solidFill>
              <a:latin typeface="+mj-lt"/>
            </a:endParaRPr>
          </a:p>
          <a:p>
            <a:pPr algn="ctr">
              <a:buNone/>
            </a:pPr>
            <a:endParaRPr lang="en-US" sz="1600" dirty="0">
              <a:solidFill>
                <a:srgbClr val="FF0000"/>
              </a:solidFill>
              <a:latin typeface="+mj-lt"/>
            </a:endParaRPr>
          </a:p>
          <a:p>
            <a:pPr algn="ctr">
              <a:buNone/>
            </a:pPr>
            <a:r>
              <a:rPr lang="en-US" sz="1600" dirty="0">
                <a:solidFill>
                  <a:schemeClr val="tx1">
                    <a:lumMod val="50000"/>
                  </a:schemeClr>
                </a:solidFill>
                <a:latin typeface="+mj-lt"/>
              </a:rPr>
              <a:t>Or contact the ICB Program Administrator</a:t>
            </a:r>
          </a:p>
          <a:p>
            <a:pPr algn="ctr">
              <a:buNone/>
            </a:pPr>
            <a:r>
              <a:rPr lang="en-US" sz="1600" dirty="0">
                <a:solidFill>
                  <a:schemeClr val="tx1">
                    <a:lumMod val="50000"/>
                  </a:schemeClr>
                </a:solidFill>
                <a:latin typeface="+mj-lt"/>
              </a:rPr>
              <a:t>Matt Oetker</a:t>
            </a:r>
          </a:p>
          <a:p>
            <a:pPr algn="ctr">
              <a:buNone/>
            </a:pPr>
            <a:r>
              <a:rPr lang="en-US" sz="1600" dirty="0">
                <a:solidFill>
                  <a:schemeClr val="tx1">
                    <a:lumMod val="50000"/>
                  </a:schemeClr>
                </a:solidFill>
                <a:latin typeface="+mj-lt"/>
              </a:rPr>
              <a:t>515-239-1765</a:t>
            </a:r>
          </a:p>
          <a:p>
            <a:pPr algn="ctr">
              <a:buNone/>
            </a:pPr>
            <a:r>
              <a:rPr lang="en-US" sz="1600" dirty="0">
                <a:solidFill>
                  <a:schemeClr val="tx1">
                    <a:lumMod val="50000"/>
                  </a:schemeClr>
                </a:solidFill>
                <a:latin typeface="+mj-lt"/>
              </a:rPr>
              <a:t>matthew.oetker@iowadot.us</a:t>
            </a:r>
          </a:p>
        </p:txBody>
      </p:sp>
    </p:spTree>
    <p:extLst>
      <p:ext uri="{BB962C8B-B14F-4D97-AF65-F5344CB8AC3E}">
        <p14:creationId xmlns:p14="http://schemas.microsoft.com/office/powerpoint/2010/main" val="63940599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22"/>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New Iowa Branding">
      <a:dk1>
        <a:sysClr val="windowText" lastClr="000000"/>
      </a:dk1>
      <a:lt1>
        <a:sysClr val="window" lastClr="FFFFFF"/>
      </a:lt1>
      <a:dk2>
        <a:srgbClr val="4D4D4F"/>
      </a:dk2>
      <a:lt2>
        <a:srgbClr val="BFBFBF"/>
      </a:lt2>
      <a:accent1>
        <a:srgbClr val="03617A"/>
      </a:accent1>
      <a:accent2>
        <a:srgbClr val="C6D667"/>
      </a:accent2>
      <a:accent3>
        <a:srgbClr val="E0A624"/>
      </a:accent3>
      <a:accent4>
        <a:srgbClr val="19405B"/>
      </a:accent4>
      <a:accent5>
        <a:srgbClr val="70C8B8"/>
      </a:accent5>
      <a:accent6>
        <a:srgbClr val="2A6357"/>
      </a:accent6>
      <a:hlink>
        <a:srgbClr val="1C5DBA"/>
      </a:hlink>
      <a:folHlink>
        <a:srgbClr val="694B5F"/>
      </a:folHlink>
    </a:clrScheme>
    <a:fontScheme name="Iowa DOT">
      <a:majorFont>
        <a:latin typeface="Neue Haas Grotesk Text Pro"/>
        <a:ea typeface=""/>
        <a:cs typeface=""/>
      </a:majorFont>
      <a:minorFont>
        <a:latin typeface="PT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ln>
          <a:solidFill>
            <a:schemeClr val="accent5">
              <a:lumMod val="20000"/>
              <a:lumOff val="80000"/>
            </a:schemeClr>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Modern Conference PPT_TM78544816_Win32_JC_v2.potx" id="{35CB27CA-E61E-4531-88B2-D5572B8A3A01}" vid="{854ED03E-8373-4C81-B2CB-0118884FF57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1" ma:contentTypeDescription="Create a new document." ma:contentTypeScope="" ma:versionID="64dfb1555687e0874b4304b796b5b0c7">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e6e4c555b5e194d05b7203de9c4567b3"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element ref="ns1:_ip_UnifiedCompliancePolicyProperties" minOccurs="0"/>
                <xsd:element ref="ns1:_ip_UnifiedCompliancePolicyUIAction" minOccurs="0"/>
                <xsd:element ref="ns2:Image" minOccurs="0"/>
                <xsd:element ref="ns4:TaxCatchAll" minOccurs="0"/>
                <xsd:element ref="ns2:ImageTagsTaxHTField"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xsd:simpleType>
        <xsd:restriction base="dms:Note"/>
      </xsd:simpleType>
    </xsd:element>
    <xsd:element name="_ip_UnifiedCompliancePolicyUIAction" ma:index="21"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element name="Image" ma:index="22" nillable="true" ma:displayName="Image" ma:format="Image" ma:internalName="Image">
      <xsd:complexType>
        <xsd:complexContent>
          <xsd:extension base="dms:URL">
            <xsd:sequence>
              <xsd:element name="Url" type="dms:ValidUrl" minOccurs="0" nillable="true"/>
              <xsd:element name="Description" type="xsd:string" nillable="true"/>
            </xsd:sequence>
          </xsd:extension>
        </xsd:complexContent>
      </xsd:complex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MediaServiceKeyPoints xmlns="71af3243-3dd4-4a8d-8c0d-dd76da1f02a5" xsi:nil="true"/>
  </documentManagement>
</p:properties>
</file>

<file path=customXml/itemProps1.xml><?xml version="1.0" encoding="utf-8"?>
<ds:datastoreItem xmlns:ds="http://schemas.openxmlformats.org/officeDocument/2006/customXml" ds:itemID="{11DE3569-F02A-48B1-8F6E-F11E8BF8707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AC34B31-7353-4357-814E-0E5916A110F2}">
  <ds:schemaRefs>
    <ds:schemaRef ds:uri="http://schemas.microsoft.com/sharepoint/v3/contenttype/forms"/>
  </ds:schemaRefs>
</ds:datastoreItem>
</file>

<file path=customXml/itemProps3.xml><?xml version="1.0" encoding="utf-8"?>
<ds:datastoreItem xmlns:ds="http://schemas.openxmlformats.org/officeDocument/2006/customXml" ds:itemID="{059B3369-3F0F-499C-9EE7-8EC46B6E8A79}">
  <ds:schemaRefs>
    <ds:schemaRef ds:uri="16c05727-aa75-4e4a-9b5f-8a80a1165891"/>
    <ds:schemaRef ds:uri="http://purl.org/dc/dcmitype/"/>
    <ds:schemaRef ds:uri="http://purl.org/dc/elements/1.1/"/>
    <ds:schemaRef ds:uri="http://schemas.microsoft.com/office/2006/documentManagement/types"/>
    <ds:schemaRef ds:uri="http://schemas.microsoft.com/office/infopath/2007/PartnerControls"/>
    <ds:schemaRef ds:uri="http://schemas.microsoft.com/sharepoint/v3"/>
    <ds:schemaRef ds:uri="230e9df3-be65-4c73-a93b-d1236ebd677e"/>
    <ds:schemaRef ds:uri="http://purl.org/dc/terms/"/>
    <ds:schemaRef ds:uri="http://schemas.openxmlformats.org/package/2006/metadata/core-properties"/>
    <ds:schemaRef ds:uri="71af3243-3dd4-4a8d-8c0d-dd76da1f02a5"/>
    <ds:schemaRef ds:uri="http://schemas.microsoft.com/office/2006/metadata/properties"/>
    <ds:schemaRef ds:uri="http://www.w3.org/XML/1998/namespace"/>
  </ds:schemaRefs>
</ds:datastoreItem>
</file>

<file path=docMetadata/LabelInfo.xml><?xml version="1.0" encoding="utf-8"?>
<clbl:labelList xmlns:clbl="http://schemas.microsoft.com/office/2020/mipLabelMetadata">
  <clbl:label id="{f42aa342-8706-4288-bd11-ebb85995028c}" enabled="1" method="Standard" siteId="{72f988bf-86f1-41af-91ab-2d7cd011db47}" removed="0"/>
</clbl:labelList>
</file>

<file path=docProps/app.xml><?xml version="1.0" encoding="utf-8"?>
<Properties xmlns="http://schemas.openxmlformats.org/officeDocument/2006/extended-properties" xmlns:vt="http://schemas.openxmlformats.org/officeDocument/2006/docPropsVTypes">
  <Template>Modern conference presentation</Template>
  <TotalTime>7379</TotalTime>
  <Words>587</Words>
  <Application>Microsoft Office PowerPoint</Application>
  <PresentationFormat>On-screen Show (4:3)</PresentationFormat>
  <Paragraphs>70</Paragraphs>
  <Slides>7</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Wingdings</vt:lpstr>
      <vt:lpstr>Arial</vt:lpstr>
      <vt:lpstr>PT Sans</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Iowa Department of Transportation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Meyer, Hillary</dc:creator>
  <cp:lastModifiedBy>Anderson, Stuart</cp:lastModifiedBy>
  <cp:revision>125</cp:revision>
  <cp:lastPrinted>2025-04-24T13:30:40Z</cp:lastPrinted>
  <dcterms:created xsi:type="dcterms:W3CDTF">2023-12-21T16:39:01Z</dcterms:created>
  <dcterms:modified xsi:type="dcterms:W3CDTF">2025-05-06T19:50:11Z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y fmtid="{D5CDD505-2E9C-101B-9397-08002B2CF9AE}" pid="3" name="MediaServiceImageTags">
    <vt:lpwstr/>
  </property>
  <property fmtid="{D5CDD505-2E9C-101B-9397-08002B2CF9AE}" pid="4" name="ArticulateGUID">
    <vt:lpwstr>9DFC2674-CBAD-4243-8E3F-A62D1A9F64C9</vt:lpwstr>
  </property>
  <property fmtid="{D5CDD505-2E9C-101B-9397-08002B2CF9AE}" pid="5" name="ArticulatePath">
    <vt:lpwstr>Iowa-DOT-PPT-Template-Standard</vt:lpwstr>
  </property>
</Properties>
</file>