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85" r:id="rId7"/>
    <p:sldId id="361" r:id="rId8"/>
    <p:sldId id="360" r:id="rId9"/>
    <p:sldId id="359" r:id="rId10"/>
    <p:sldId id="362" r:id="rId11"/>
    <p:sldId id="269" r:id="rId12"/>
    <p:sldId id="270" r:id="rId13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Neue Haas Grotesk Text Pro" panose="020B0504020202020204" pitchFamily="34" charset="0"/>
      <p:regular r:id="rId20"/>
      <p:bold r:id="rId21"/>
      <p:italic r:id="rId22"/>
      <p:boldItalic r:id="rId23"/>
    </p:embeddedFont>
    <p:embeddedFont>
      <p:font typeface="PT Sans" panose="020B0503020203020204" pitchFamily="34" charset="0"/>
      <p:regular r:id="rId24"/>
      <p:bold r:id="rId25"/>
      <p:italic r:id="rId26"/>
      <p:boldItalic r:id="rId27"/>
    </p:embeddedFont>
    <p:embeddedFont>
      <p:font typeface="Roboto Slab" pitchFamily="50" charset="0"/>
      <p:regular r:id="rId28"/>
      <p:bold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08" d="100"/>
          <a:sy n="108" d="100"/>
        </p:scale>
        <p:origin x="16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9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2026-2030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13,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69277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04" y="403684"/>
            <a:ext cx="8611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(2026-2030)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2026-2030 Iowa Transportation Improvement Program to the public (including all previous Program approvals and Draft 2026-2030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2025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2026-2030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93" y="426063"/>
            <a:ext cx="250100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May 13, 2025 as presented on April 7, 2025</a:t>
            </a:r>
          </a:p>
          <a:p>
            <a:pPr algn="ctr">
              <a:spcBef>
                <a:spcPct val="50000"/>
              </a:spcBef>
            </a:pPr>
            <a:endParaRPr lang="en-US" altLang="en-US" sz="900" dirty="0">
              <a:solidFill>
                <a:srgbClr val="000000"/>
              </a:solidFill>
              <a:latin typeface="Neue Haas Grotesk Text Pro" panose="020B0504020202020204" pitchFamily="34" charset="0"/>
              <a:ea typeface="Roboto Slab" pitchFamily="50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E966D-E747-0638-FEB1-50AF138D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0" y="1408386"/>
            <a:ext cx="8296203" cy="4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BE4560-81C3-4EE2-A1AE-1106A4EB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6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A53EE-CB33-5C05-083F-42716941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0" y="664235"/>
            <a:ext cx="8445261" cy="50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        2026-2030 Iowa Transportation Improvement Program.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9337</TotalTime>
  <Words>120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Neue Haas Grotesk Text Pro</vt:lpstr>
      <vt:lpstr>Calibri</vt:lpstr>
      <vt:lpstr>Helvetica</vt:lpstr>
      <vt:lpstr>Roboto Slab</vt:lpstr>
      <vt:lpstr>Wingdings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133</cp:revision>
  <cp:lastPrinted>2024-03-06T21:39:18Z</cp:lastPrinted>
  <dcterms:created xsi:type="dcterms:W3CDTF">2023-12-21T16:39:01Z</dcterms:created>
  <dcterms:modified xsi:type="dcterms:W3CDTF">2025-04-22T18:22:28Z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