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85" r:id="rId6"/>
    <p:sldId id="296" r:id="rId7"/>
    <p:sldId id="297" r:id="rId8"/>
    <p:sldId id="298" r:id="rId9"/>
    <p:sldId id="270" r:id="rId10"/>
  </p:sldIdLst>
  <p:sldSz cx="9144000" cy="6858000" type="screen4x3"/>
  <p:notesSz cx="6858000" cy="9144000"/>
  <p:embeddedFontLst>
    <p:embeddedFont>
      <p:font typeface="PT Sans" panose="020B0503020203020204" pitchFamily="34" charset="0"/>
      <p:regular r:id="rId13"/>
      <p:bold r:id="rId14"/>
      <p:italic r:id="rId15"/>
      <p:boldItalic r:id="rId16"/>
    </p:embeddedFont>
    <p:embeddedFont>
      <p:font typeface="Roboto Slab" pitchFamily="50" charset="0"/>
      <p:regular r:id="rId17"/>
      <p:bold r:id="rId18"/>
    </p:embeddedFont>
  </p:embeddedFontLst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717" autoAdjust="0"/>
  </p:normalViewPr>
  <p:slideViewPr>
    <p:cSldViewPr snapToGrid="0">
      <p:cViewPr varScale="1">
        <p:scale>
          <a:sx n="127" d="100"/>
          <a:sy n="127" d="100"/>
        </p:scale>
        <p:origin x="114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on, Stuart" userId="77d4166d-abbd-4d8e-87f7-dcb93abe6d0d" providerId="ADAL" clId="{B25EC70C-C75C-47C4-A0B2-00AAAAD0731B}"/>
    <pc:docChg chg="modSld">
      <pc:chgData name="Anderson, Stuart" userId="77d4166d-abbd-4d8e-87f7-dcb93abe6d0d" providerId="ADAL" clId="{B25EC70C-C75C-47C4-A0B2-00AAAAD0731B}" dt="2025-05-05T17:10:34.427" v="32" actId="20577"/>
      <pc:docMkLst>
        <pc:docMk/>
      </pc:docMkLst>
      <pc:sldChg chg="modSp mod">
        <pc:chgData name="Anderson, Stuart" userId="77d4166d-abbd-4d8e-87f7-dcb93abe6d0d" providerId="ADAL" clId="{B25EC70C-C75C-47C4-A0B2-00AAAAD0731B}" dt="2025-05-05T17:10:34.427" v="32" actId="20577"/>
        <pc:sldMkLst>
          <pc:docMk/>
          <pc:sldMk cId="412775286" sldId="297"/>
        </pc:sldMkLst>
        <pc:spChg chg="mod">
          <ac:chgData name="Anderson, Stuart" userId="77d4166d-abbd-4d8e-87f7-dcb93abe6d0d" providerId="ADAL" clId="{B25EC70C-C75C-47C4-A0B2-00AAAAD0731B}" dt="2025-05-05T17:10:34.427" v="32" actId="20577"/>
          <ac:spMkLst>
            <pc:docMk/>
            <pc:sldMk cId="412775286" sldId="297"/>
            <ac:spMk id="13" creationId="{206FACBD-B244-4420-BE24-AD9110F31EC4}"/>
          </ac:spMkLst>
        </pc:spChg>
      </pc:sldChg>
      <pc:sldChg chg="modSp mod">
        <pc:chgData name="Anderson, Stuart" userId="77d4166d-abbd-4d8e-87f7-dcb93abe6d0d" providerId="ADAL" clId="{B25EC70C-C75C-47C4-A0B2-00AAAAD0731B}" dt="2025-05-05T17:09:56.180" v="17" actId="20577"/>
        <pc:sldMkLst>
          <pc:docMk/>
          <pc:sldMk cId="2635406793" sldId="298"/>
        </pc:sldMkLst>
        <pc:spChg chg="mod">
          <ac:chgData name="Anderson, Stuart" userId="77d4166d-abbd-4d8e-87f7-dcb93abe6d0d" providerId="ADAL" clId="{B25EC70C-C75C-47C4-A0B2-00AAAAD0731B}" dt="2025-05-05T17:09:56.180" v="17" actId="20577"/>
          <ac:spMkLst>
            <pc:docMk/>
            <pc:sldMk cId="2635406793" sldId="298"/>
            <ac:spMk id="13" creationId="{206FACBD-B244-4420-BE24-AD9110F31E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Washington, D.C. Trip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2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2"/>
          <a:stretch/>
        </p:blipFill>
        <p:spPr>
          <a:xfrm>
            <a:off x="0" y="1"/>
            <a:ext cx="9143999" cy="673969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83881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Washington, D.C. Trip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May 13,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Purpose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Meet with Iowa’s Congressional Delegation and US DOT administration officials</a:t>
            </a:r>
          </a:p>
          <a:p>
            <a:r>
              <a:rPr lang="en-US" sz="2800" dirty="0"/>
              <a:t>Discuss Iowa’s use of federal transportation funds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Provide Iowa perspectives of future transportation authorization priorities</a:t>
            </a: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95554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4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Potential Dates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Considerations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Avoid regula</a:t>
            </a:r>
            <a:r>
              <a:rPr lang="en-US" sz="2400" dirty="0"/>
              <a:t>r Commission meeting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Congress in Session</a:t>
            </a:r>
          </a:p>
          <a:p>
            <a:pPr lvl="1"/>
            <a:r>
              <a:rPr lang="en-US" sz="2400" dirty="0"/>
              <a:t>Timing with authorization bill discussions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Monday, September 15 through Wednesday, September 17</a:t>
            </a:r>
          </a:p>
          <a:p>
            <a:pPr lvl="1"/>
            <a:r>
              <a:rPr lang="en-US" sz="2400" dirty="0"/>
              <a:t>Tuesday, September 16 through Thursday, September 18</a:t>
            </a:r>
          </a:p>
          <a:p>
            <a:pPr lvl="1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95554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34293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3200" b="1">
                <a:solidFill>
                  <a:schemeClr val="accent1"/>
                </a:solidFill>
                <a:latin typeface="+mj-lt"/>
              </a:rPr>
              <a:t>Sample </a:t>
            </a:r>
            <a:r>
              <a:rPr lang="en-US" sz="3200" b="1" dirty="0">
                <a:solidFill>
                  <a:schemeClr val="accent1"/>
                </a:solidFill>
                <a:latin typeface="+mj-lt"/>
              </a:rPr>
              <a:t>Itinerary </a:t>
            </a:r>
            <a:r>
              <a:rPr lang="en-US" sz="2800" b="1" dirty="0">
                <a:solidFill>
                  <a:schemeClr val="accent1"/>
                </a:solidFill>
                <a:latin typeface="+mj-lt"/>
              </a:rPr>
              <a:t>(based on 2023 trip)</a:t>
            </a:r>
            <a:endParaRPr lang="en-US" sz="3200" b="1" dirty="0">
              <a:solidFill>
                <a:schemeClr val="accent1"/>
              </a:solidFill>
              <a:latin typeface="+mj-lt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Day 1 – Fly to D.C.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Day 2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Morning: House meetings</a:t>
            </a:r>
          </a:p>
          <a:p>
            <a:pPr lvl="1"/>
            <a:r>
              <a:rPr lang="en-US" sz="2400" dirty="0"/>
              <a:t>Afternoon: US DOT administration meetings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Day 3</a:t>
            </a:r>
          </a:p>
          <a:p>
            <a:pPr marL="427424" marR="0" lvl="1" indent="-169065" algn="l" defTabSz="685783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Morning/Early Afternoon: Senate meetings</a:t>
            </a:r>
          </a:p>
          <a:p>
            <a:pPr marL="427424" marR="0" lvl="1" indent="-169065" algn="l" defTabSz="685783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Late Afternoon/Evening: Fly back</a:t>
            </a:r>
          </a:p>
          <a:p>
            <a:pPr lvl="1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95554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7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343026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Potential Focus Areas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Iowa’s </a:t>
            </a:r>
            <a:r>
              <a:rPr lang="en-US" sz="2800" spc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efficient use of federal funds on core transportation needs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Iowa’s strong partnerships with </a:t>
            </a:r>
            <a:r>
              <a:rPr lang="en-US" sz="2800" spc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stakeholders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Transportation Challenges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Inflationary impacts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Revenue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Discretionary programs and awards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spc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Recommendations for 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authorization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015138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406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6214414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 dirty="0"/>
              <a:t>Questions/Comments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schemas.microsoft.com/sharepoint/v3"/>
    <ds:schemaRef ds:uri="230e9df3-be65-4c73-a93b-d1236ebd677e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13615</TotalTime>
  <Words>150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Roboto Slab</vt:lpstr>
      <vt:lpstr>PT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84</cp:revision>
  <dcterms:created xsi:type="dcterms:W3CDTF">2023-12-21T16:39:01Z</dcterms:created>
  <dcterms:modified xsi:type="dcterms:W3CDTF">2025-05-05T17:10:38Z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