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102.0</c:v>
                </c:pt>
                <c:pt idx="1">
                  <c:v>PRF Receipts 0.8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871.9</c:v>
                </c:pt>
                <c:pt idx="1">
                  <c:v>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102.0</c:v>
                </c:pt>
                <c:pt idx="1">
                  <c:v>PRF Receipts 0.8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973.9</c:v>
                </c:pt>
                <c:pt idx="1">
                  <c:v>735.2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(April 2025)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0.8</c:v>
                </c:pt>
                <c:pt idx="2">
                  <c:v>102</c:v>
                </c:pt>
                <c:pt idx="3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3" y="148387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May 13,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535773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(March)             $735.2m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(March)             $736.0m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(April)            $973.9m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(April)            $871.9m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965573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852496" cy="441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PRF Receipts    Difference                     $0.8m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Project Letting Difference                   $102.0m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(April 2025)          $57.6m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$35.0m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ninety-nine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April letting was approximately $56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May 20, 2025.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3666</TotalTime>
  <Words>159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71</cp:revision>
  <cp:lastPrinted>2025-05-05T13:16:32Z</cp:lastPrinted>
  <dcterms:created xsi:type="dcterms:W3CDTF">2023-12-21T16:39:01Z</dcterms:created>
  <dcterms:modified xsi:type="dcterms:W3CDTF">2025-05-05T13:17:27Z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