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93" r:id="rId7"/>
    <p:sldId id="294" r:id="rId8"/>
    <p:sldId id="295" r:id="rId9"/>
    <p:sldId id="270" r:id="rId10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3"/>
      <p:bold r:id="rId14"/>
      <p:italic r:id="rId15"/>
      <p:boldItalic r:id="rId16"/>
    </p:embeddedFont>
    <p:embeddedFont>
      <p:font typeface="Roboto Slab" pitchFamily="50" charset="0"/>
      <p:regular r:id="rId17"/>
      <p:bold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9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  <c:pt idx="3">
                  <c:v>2922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June 9,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Public transit ridership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73E91-9C02-263B-41B1-25FBA026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16" y="468920"/>
            <a:ext cx="9144000" cy="60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2CEED-F8FB-1926-1146-10E7121BB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183"/>
            <a:ext cx="9171508" cy="53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405353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April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13657</TotalTime>
  <Words>44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Roboto Slab</vt:lpstr>
      <vt:lpstr>Arial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88</cp:revision>
  <dcterms:created xsi:type="dcterms:W3CDTF">2023-12-21T16:39:01Z</dcterms:created>
  <dcterms:modified xsi:type="dcterms:W3CDTF">2025-06-02T16:49:02Z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2025-05-13T14:11:45Z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98c5faf2-75fb-420e-b222-4f9804d0b354</vt:lpwstr>
  </property>
  <property fmtid="{D5CDD505-2E9C-101B-9397-08002B2CF9AE}" pid="12" name="MSIP_Label_0faac733-ded1-41e0-8ea6-961193f81247_ContentBits">
    <vt:lpwstr>0</vt:lpwstr>
  </property>
</Properties>
</file>