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15"/>
  </p:notesMasterIdLst>
  <p:sldIdLst>
    <p:sldId id="370" r:id="rId5"/>
    <p:sldId id="371" r:id="rId6"/>
    <p:sldId id="348" r:id="rId7"/>
    <p:sldId id="318" r:id="rId8"/>
    <p:sldId id="259" r:id="rId9"/>
    <p:sldId id="302" r:id="rId10"/>
    <p:sldId id="337" r:id="rId11"/>
    <p:sldId id="338" r:id="rId12"/>
    <p:sldId id="373" r:id="rId13"/>
    <p:sldId id="335" r:id="rId14"/>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64E14AB-FB6B-4661-915A-FD72B73AD8F3}">
          <p14:sldIdLst>
            <p14:sldId id="370"/>
            <p14:sldId id="371"/>
            <p14:sldId id="348"/>
            <p14:sldId id="318"/>
            <p14:sldId id="259"/>
            <p14:sldId id="302"/>
            <p14:sldId id="337"/>
            <p14:sldId id="338"/>
            <p14:sldId id="373"/>
            <p14:sldId id="33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BD75488-45D2-0089-6026-69B2C527714D}" name="Wade Greiman" initials="WG" userId="S::wagreiman@snyder-associates.com::53c60a45-5dd8-41ec-8489-c815187b308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ill Troe" initials="BT" lastIdx="1" clrIdx="0">
    <p:extLst>
      <p:ext uri="{19B8F6BF-5375-455C-9EA6-DF929625EA0E}">
        <p15:presenceInfo xmlns:p15="http://schemas.microsoft.com/office/powerpoint/2012/main" userId="S::BTroe@srfconsulting.com::1dd3df67-02b9-4072-bac7-94cdf2910189" providerId="AD"/>
      </p:ext>
    </p:extLst>
  </p:cmAuthor>
  <p:cmAuthor id="2" name="Wade Greiman" initials="WG" lastIdx="1" clrIdx="1">
    <p:extLst>
      <p:ext uri="{19B8F6BF-5375-455C-9EA6-DF929625EA0E}">
        <p15:presenceInfo xmlns:p15="http://schemas.microsoft.com/office/powerpoint/2012/main" userId="S-1-5-21-1149314576-280511884-9522986-11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522E"/>
    <a:srgbClr val="003168"/>
    <a:srgbClr val="00AEEF"/>
    <a:srgbClr val="F47920"/>
    <a:srgbClr val="8DC63F"/>
    <a:srgbClr val="B9AA9A"/>
    <a:srgbClr val="877C70"/>
    <a:srgbClr val="95B8BC"/>
    <a:srgbClr val="94B8BB"/>
    <a:srgbClr val="9482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317" autoAdjust="0"/>
    <p:restoredTop sz="94915" autoAdjust="0"/>
  </p:normalViewPr>
  <p:slideViewPr>
    <p:cSldViewPr snapToGrid="0">
      <p:cViewPr varScale="1">
        <p:scale>
          <a:sx n="95" d="100"/>
          <a:sy n="95" d="100"/>
        </p:scale>
        <p:origin x="978" y="78"/>
      </p:cViewPr>
      <p:guideLst/>
    </p:cSldViewPr>
  </p:slideViewPr>
  <p:notesTextViewPr>
    <p:cViewPr>
      <p:scale>
        <a:sx n="3" d="2"/>
        <a:sy n="3" d="2"/>
      </p:scale>
      <p:origin x="0" y="0"/>
    </p:cViewPr>
  </p:notesTextViewPr>
  <p:sorterViewPr>
    <p:cViewPr>
      <p:scale>
        <a:sx n="100" d="100"/>
        <a:sy n="100" d="100"/>
      </p:scale>
      <p:origin x="0" y="-25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77BEFF7-9B26-4BDC-8E8B-5D8604047726}" type="datetimeFigureOut">
              <a:rPr lang="en-US" smtClean="0"/>
              <a:t>6/2/2025</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E8833E5-C1A8-43FB-8F24-B956891C628E}" type="slidenum">
              <a:rPr lang="en-US" smtClean="0"/>
              <a:t>‹#›</a:t>
            </a:fld>
            <a:endParaRPr lang="en-US"/>
          </a:p>
        </p:txBody>
      </p:sp>
    </p:spTree>
    <p:extLst>
      <p:ext uri="{BB962C8B-B14F-4D97-AF65-F5344CB8AC3E}">
        <p14:creationId xmlns:p14="http://schemas.microsoft.com/office/powerpoint/2010/main" val="3816707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8833E5-C1A8-43FB-8F24-B956891C628E}" type="slidenum">
              <a:rPr lang="en-US" smtClean="0"/>
              <a:t>1</a:t>
            </a:fld>
            <a:endParaRPr lang="en-US"/>
          </a:p>
        </p:txBody>
      </p:sp>
    </p:spTree>
    <p:extLst>
      <p:ext uri="{BB962C8B-B14F-4D97-AF65-F5344CB8AC3E}">
        <p14:creationId xmlns:p14="http://schemas.microsoft.com/office/powerpoint/2010/main" val="1513831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0" marR="0" algn="just">
              <a:spcBef>
                <a:spcPts val="0"/>
              </a:spcBef>
              <a:spcAft>
                <a:spcPts val="600"/>
              </a:spcAft>
            </a:pPr>
            <a:endParaRPr lang="en-US" dirty="0"/>
          </a:p>
        </p:txBody>
      </p:sp>
      <p:sp>
        <p:nvSpPr>
          <p:cNvPr id="4" name="Slide Number Placeholder 3"/>
          <p:cNvSpPr>
            <a:spLocks noGrp="1"/>
          </p:cNvSpPr>
          <p:nvPr>
            <p:ph type="sldNum" sz="quarter" idx="5"/>
          </p:nvPr>
        </p:nvSpPr>
        <p:spPr/>
        <p:txBody>
          <a:bodyPr/>
          <a:lstStyle/>
          <a:p>
            <a:fld id="{8E8833E5-C1A8-43FB-8F24-B956891C628E}" type="slidenum">
              <a:rPr lang="en-US" smtClean="0"/>
              <a:t>2</a:t>
            </a:fld>
            <a:endParaRPr lang="en-US"/>
          </a:p>
        </p:txBody>
      </p:sp>
    </p:spTree>
    <p:extLst>
      <p:ext uri="{BB962C8B-B14F-4D97-AF65-F5344CB8AC3E}">
        <p14:creationId xmlns:p14="http://schemas.microsoft.com/office/powerpoint/2010/main" val="1079676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marL="0" marR="0" algn="just">
              <a:spcBef>
                <a:spcPts val="0"/>
              </a:spcBef>
              <a:spcAft>
                <a:spcPts val="600"/>
              </a:spcAft>
            </a:pPr>
            <a:endParaRPr lang="en-US" dirty="0"/>
          </a:p>
        </p:txBody>
      </p:sp>
      <p:sp>
        <p:nvSpPr>
          <p:cNvPr id="4" name="Slide Number Placeholder 3"/>
          <p:cNvSpPr>
            <a:spLocks noGrp="1"/>
          </p:cNvSpPr>
          <p:nvPr>
            <p:ph type="sldNum" sz="quarter" idx="5"/>
          </p:nvPr>
        </p:nvSpPr>
        <p:spPr/>
        <p:txBody>
          <a:bodyPr/>
          <a:lstStyle/>
          <a:p>
            <a:fld id="{8E8833E5-C1A8-43FB-8F24-B956891C628E}" type="slidenum">
              <a:rPr lang="en-US" smtClean="0"/>
              <a:t>3</a:t>
            </a:fld>
            <a:endParaRPr lang="en-US"/>
          </a:p>
        </p:txBody>
      </p:sp>
    </p:spTree>
    <p:extLst>
      <p:ext uri="{BB962C8B-B14F-4D97-AF65-F5344CB8AC3E}">
        <p14:creationId xmlns:p14="http://schemas.microsoft.com/office/powerpoint/2010/main" val="1079676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8833E5-C1A8-43FB-8F24-B956891C628E}" type="slidenum">
              <a:rPr lang="en-US" smtClean="0"/>
              <a:t>4</a:t>
            </a:fld>
            <a:endParaRPr lang="en-US"/>
          </a:p>
        </p:txBody>
      </p:sp>
    </p:spTree>
    <p:extLst>
      <p:ext uri="{BB962C8B-B14F-4D97-AF65-F5344CB8AC3E}">
        <p14:creationId xmlns:p14="http://schemas.microsoft.com/office/powerpoint/2010/main" val="4251004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8833E5-C1A8-43FB-8F24-B956891C628E}" type="slidenum">
              <a:rPr lang="en-US" smtClean="0"/>
              <a:t>5</a:t>
            </a:fld>
            <a:endParaRPr lang="en-US"/>
          </a:p>
        </p:txBody>
      </p:sp>
    </p:spTree>
    <p:extLst>
      <p:ext uri="{BB962C8B-B14F-4D97-AF65-F5344CB8AC3E}">
        <p14:creationId xmlns:p14="http://schemas.microsoft.com/office/powerpoint/2010/main" val="2503360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8833E5-C1A8-43FB-8F24-B956891C628E}" type="slidenum">
              <a:rPr lang="en-US" smtClean="0"/>
              <a:t>6</a:t>
            </a:fld>
            <a:endParaRPr lang="en-US"/>
          </a:p>
        </p:txBody>
      </p:sp>
    </p:spTree>
    <p:extLst>
      <p:ext uri="{BB962C8B-B14F-4D97-AF65-F5344CB8AC3E}">
        <p14:creationId xmlns:p14="http://schemas.microsoft.com/office/powerpoint/2010/main" val="27899062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8833E5-C1A8-43FB-8F24-B956891C628E}" type="slidenum">
              <a:rPr lang="en-US" smtClean="0"/>
              <a:t>7</a:t>
            </a:fld>
            <a:endParaRPr lang="en-US"/>
          </a:p>
        </p:txBody>
      </p:sp>
    </p:spTree>
    <p:extLst>
      <p:ext uri="{BB962C8B-B14F-4D97-AF65-F5344CB8AC3E}">
        <p14:creationId xmlns:p14="http://schemas.microsoft.com/office/powerpoint/2010/main" val="20063044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58EB0-99BA-14A0-17A2-F05AF88906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441E35-653A-35F7-B9F4-E03AEB84767B}"/>
              </a:ext>
            </a:extLst>
          </p:cNvPr>
          <p:cNvSpPr>
            <a:spLocks noGrp="1" noRot="1" noChangeAspect="1"/>
          </p:cNvSpPr>
          <p:nvPr>
            <p:ph type="sldImg"/>
          </p:nvPr>
        </p:nvSpPr>
        <p:spPr>
          <a:xfrm>
            <a:off x="1414463" y="1162050"/>
            <a:ext cx="4181475" cy="3136900"/>
          </a:xfrm>
        </p:spPr>
      </p:sp>
      <p:sp>
        <p:nvSpPr>
          <p:cNvPr id="3" name="Notes Placeholder 2">
            <a:extLst>
              <a:ext uri="{FF2B5EF4-FFF2-40B4-BE49-F238E27FC236}">
                <a16:creationId xmlns:a16="http://schemas.microsoft.com/office/drawing/2014/main" id="{16B84B13-4ABF-B40A-6882-46326AE8462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C4AD658-BB04-C981-5D42-165EEA8B75C8}"/>
              </a:ext>
            </a:extLst>
          </p:cNvPr>
          <p:cNvSpPr>
            <a:spLocks noGrp="1"/>
          </p:cNvSpPr>
          <p:nvPr>
            <p:ph type="sldNum" sz="quarter" idx="5"/>
          </p:nvPr>
        </p:nvSpPr>
        <p:spPr/>
        <p:txBody>
          <a:bodyPr/>
          <a:lstStyle/>
          <a:p>
            <a:fld id="{8E8833E5-C1A8-43FB-8F24-B956891C628E}" type="slidenum">
              <a:rPr lang="en-US" smtClean="0"/>
              <a:t>9</a:t>
            </a:fld>
            <a:endParaRPr lang="en-US"/>
          </a:p>
        </p:txBody>
      </p:sp>
    </p:spTree>
    <p:extLst>
      <p:ext uri="{BB962C8B-B14F-4D97-AF65-F5344CB8AC3E}">
        <p14:creationId xmlns:p14="http://schemas.microsoft.com/office/powerpoint/2010/main" val="18917280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E8833E5-C1A8-43FB-8F24-B956891C628E}" type="slidenum">
              <a:rPr lang="en-US" smtClean="0"/>
              <a:t>10</a:t>
            </a:fld>
            <a:endParaRPr lang="en-US"/>
          </a:p>
        </p:txBody>
      </p:sp>
    </p:spTree>
    <p:extLst>
      <p:ext uri="{BB962C8B-B14F-4D97-AF65-F5344CB8AC3E}">
        <p14:creationId xmlns:p14="http://schemas.microsoft.com/office/powerpoint/2010/main" val="3315634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mage w/Content">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31EDF01A-BABD-471A-AAB6-7A2B3CAB3DDE}" type="slidenum">
              <a:rPr lang="en-US" smtClean="0"/>
              <a:t>‹#›</a:t>
            </a:fld>
            <a:endParaRPr lang="en-US"/>
          </a:p>
        </p:txBody>
      </p:sp>
      <p:sp>
        <p:nvSpPr>
          <p:cNvPr id="10" name="Title 1"/>
          <p:cNvSpPr>
            <a:spLocks noGrp="1"/>
          </p:cNvSpPr>
          <p:nvPr>
            <p:ph type="title" hasCustomPrompt="1"/>
          </p:nvPr>
        </p:nvSpPr>
        <p:spPr>
          <a:xfrm>
            <a:off x="472441" y="461554"/>
            <a:ext cx="3008468" cy="1099686"/>
          </a:xfrm>
        </p:spPr>
        <p:txBody>
          <a:bodyPr lIns="0" anchor="b">
            <a:normAutofit/>
          </a:bodyPr>
          <a:lstStyle>
            <a:lvl1pPr algn="l">
              <a:defRPr sz="1875" b="0" baseline="0">
                <a:solidFill>
                  <a:srgbClr val="94B8BB"/>
                </a:solidFill>
                <a:latin typeface="Arial" pitchFamily="34" charset="0"/>
                <a:cs typeface="Arial" pitchFamily="34" charset="0"/>
              </a:defRPr>
            </a:lvl1pPr>
          </a:lstStyle>
          <a:p>
            <a:r>
              <a:rPr lang="en-US" dirty="0"/>
              <a:t>Click to insert </a:t>
            </a:r>
            <a:br>
              <a:rPr lang="en-US" dirty="0"/>
            </a:br>
            <a:r>
              <a:rPr lang="en-US" dirty="0"/>
              <a:t>slide title</a:t>
            </a:r>
          </a:p>
        </p:txBody>
      </p:sp>
      <p:sp>
        <p:nvSpPr>
          <p:cNvPr id="11" name="Picture Placeholder 8"/>
          <p:cNvSpPr>
            <a:spLocks noGrp="1"/>
          </p:cNvSpPr>
          <p:nvPr>
            <p:ph type="pic" sz="quarter" idx="13" hasCustomPrompt="1"/>
          </p:nvPr>
        </p:nvSpPr>
        <p:spPr>
          <a:xfrm>
            <a:off x="3810001" y="457201"/>
            <a:ext cx="4888761" cy="5513756"/>
          </a:xfrm>
        </p:spPr>
        <p:txBody>
          <a:bodyPr/>
          <a:lstStyle>
            <a:lvl1pPr>
              <a:defRPr/>
            </a:lvl1pPr>
          </a:lstStyle>
          <a:p>
            <a:r>
              <a:rPr lang="en-US" dirty="0"/>
              <a:t>Click to insert photo</a:t>
            </a:r>
          </a:p>
        </p:txBody>
      </p:sp>
      <p:sp>
        <p:nvSpPr>
          <p:cNvPr id="14" name="Line 2"/>
          <p:cNvSpPr>
            <a:spLocks noChangeShapeType="1"/>
          </p:cNvSpPr>
          <p:nvPr userDrawn="1"/>
        </p:nvSpPr>
        <p:spPr bwMode="auto">
          <a:xfrm flipV="1">
            <a:off x="457201" y="1561240"/>
            <a:ext cx="3023708" cy="5316"/>
          </a:xfrm>
          <a:prstGeom prst="line">
            <a:avLst/>
          </a:prstGeom>
          <a:noFill/>
          <a:ln w="63500">
            <a:solidFill>
              <a:srgbClr val="94B8BB"/>
            </a:solidFill>
            <a:round/>
            <a:headEnd/>
            <a:tailEnd/>
          </a:ln>
        </p:spPr>
        <p:txBody>
          <a:bodyPr vert="horz" wrap="square" lIns="68580" tIns="34290" rIns="68580" bIns="34290" numCol="1" anchor="t" anchorCtr="0" compatLnSpc="1">
            <a:prstTxWarp prst="textNoShape">
              <a:avLst/>
            </a:prstTxWarp>
          </a:bodyPr>
          <a:lstStyle/>
          <a:p>
            <a:endParaRPr lang="en-US" sz="1350" dirty="0">
              <a:latin typeface="Arial" pitchFamily="34" charset="0"/>
              <a:cs typeface="Arial" pitchFamily="34" charset="0"/>
            </a:endParaRPr>
          </a:p>
        </p:txBody>
      </p:sp>
      <p:sp>
        <p:nvSpPr>
          <p:cNvPr id="15" name="Text Placeholder 10"/>
          <p:cNvSpPr>
            <a:spLocks noGrp="1"/>
          </p:cNvSpPr>
          <p:nvPr>
            <p:ph type="body" sz="quarter" idx="14" hasCustomPrompt="1"/>
          </p:nvPr>
        </p:nvSpPr>
        <p:spPr>
          <a:xfrm>
            <a:off x="472441" y="1794136"/>
            <a:ext cx="3008468" cy="4176823"/>
          </a:xfrm>
          <a:noFill/>
        </p:spPr>
        <p:txBody>
          <a:bodyPr lIns="0"/>
          <a:lstStyle>
            <a:lvl1pPr>
              <a:spcBef>
                <a:spcPts val="0"/>
              </a:spcBef>
              <a:defRPr sz="1500" baseline="0">
                <a:solidFill>
                  <a:srgbClr val="342E1F"/>
                </a:solidFill>
              </a:defRPr>
            </a:lvl1pPr>
            <a:lvl2pPr>
              <a:spcBef>
                <a:spcPts val="0"/>
              </a:spcBef>
              <a:defRPr sz="1350">
                <a:solidFill>
                  <a:srgbClr val="342E1F"/>
                </a:solidFill>
              </a:defRPr>
            </a:lvl2pPr>
            <a:lvl3pPr>
              <a:spcBef>
                <a:spcPts val="0"/>
              </a:spcBef>
              <a:defRPr sz="1200">
                <a:solidFill>
                  <a:srgbClr val="342E1F"/>
                </a:solidFill>
              </a:defRPr>
            </a:lvl3pPr>
            <a:lvl4pPr>
              <a:spcBef>
                <a:spcPts val="0"/>
              </a:spcBef>
              <a:defRPr sz="1200">
                <a:solidFill>
                  <a:srgbClr val="342E1F"/>
                </a:solidFill>
              </a:defRPr>
            </a:lvl4pPr>
            <a:lvl5pPr>
              <a:spcBef>
                <a:spcPts val="0"/>
              </a:spcBef>
              <a:defRPr sz="1200">
                <a:solidFill>
                  <a:srgbClr val="342E1F"/>
                </a:solidFill>
              </a:defRPr>
            </a:lvl5pPr>
          </a:lstStyle>
          <a:p>
            <a:pPr lvl="0"/>
            <a:r>
              <a:rPr lang="en-US" dirty="0"/>
              <a:t>Click to insert information</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01736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accent2"/>
        </a:solidFill>
        <a:effectLst/>
      </p:bgPr>
    </p:bg>
    <p:spTree>
      <p:nvGrpSpPr>
        <p:cNvPr id="1" name=""/>
        <p:cNvGrpSpPr/>
        <p:nvPr/>
      </p:nvGrpSpPr>
      <p:grpSpPr>
        <a:xfrm>
          <a:off x="0" y="0"/>
          <a:ext cx="0" cy="0"/>
          <a:chOff x="0" y="0"/>
          <a:chExt cx="0" cy="0"/>
        </a:xfrm>
      </p:grpSpPr>
      <p:sp>
        <p:nvSpPr>
          <p:cNvPr id="8" name="Title 6"/>
          <p:cNvSpPr>
            <a:spLocks noGrp="1"/>
          </p:cNvSpPr>
          <p:nvPr>
            <p:ph type="title" hasCustomPrompt="1"/>
          </p:nvPr>
        </p:nvSpPr>
        <p:spPr>
          <a:xfrm>
            <a:off x="381000" y="2362200"/>
            <a:ext cx="6019800" cy="1524000"/>
          </a:xfrm>
        </p:spPr>
        <p:txBody>
          <a:bodyPr>
            <a:noAutofit/>
          </a:bodyPr>
          <a:lstStyle>
            <a:lvl1pPr>
              <a:defRPr sz="3000" cap="all" baseline="0">
                <a:solidFill>
                  <a:schemeClr val="bg1"/>
                </a:solidFill>
              </a:defRPr>
            </a:lvl1pPr>
          </a:lstStyle>
          <a:p>
            <a:r>
              <a:rPr lang="en-US" dirty="0"/>
              <a:t>Divider Slide</a:t>
            </a:r>
            <a:br>
              <a:rPr lang="en-US" dirty="0"/>
            </a:br>
            <a:r>
              <a:rPr lang="en-US" dirty="0"/>
              <a:t>(Insert title)</a:t>
            </a:r>
          </a:p>
        </p:txBody>
      </p:sp>
    </p:spTree>
    <p:extLst>
      <p:ext uri="{BB962C8B-B14F-4D97-AF65-F5344CB8AC3E}">
        <p14:creationId xmlns:p14="http://schemas.microsoft.com/office/powerpoint/2010/main" val="4104341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w/Title">
    <p:spTree>
      <p:nvGrpSpPr>
        <p:cNvPr id="1" name=""/>
        <p:cNvGrpSpPr/>
        <p:nvPr/>
      </p:nvGrpSpPr>
      <p:grpSpPr>
        <a:xfrm>
          <a:off x="0" y="0"/>
          <a:ext cx="0" cy="0"/>
          <a:chOff x="0" y="0"/>
          <a:chExt cx="0" cy="0"/>
        </a:xfrm>
      </p:grpSpPr>
      <p:sp>
        <p:nvSpPr>
          <p:cNvPr id="17" name="Picture Placeholder 7"/>
          <p:cNvSpPr>
            <a:spLocks noGrp="1"/>
          </p:cNvSpPr>
          <p:nvPr>
            <p:ph type="pic" sz="quarter" idx="10" hasCustomPrompt="1"/>
          </p:nvPr>
        </p:nvSpPr>
        <p:spPr>
          <a:xfrm>
            <a:off x="0" y="-1"/>
            <a:ext cx="9144000" cy="4914047"/>
          </a:xfrm>
        </p:spPr>
        <p:txBody>
          <a:bodyPr/>
          <a:lstStyle>
            <a:lvl1pPr>
              <a:defRPr baseline="0"/>
            </a:lvl1pPr>
          </a:lstStyle>
          <a:p>
            <a:r>
              <a:rPr lang="en-US" dirty="0"/>
              <a:t>Click to insert photo</a:t>
            </a:r>
          </a:p>
        </p:txBody>
      </p:sp>
      <p:sp>
        <p:nvSpPr>
          <p:cNvPr id="18" name="Title 9"/>
          <p:cNvSpPr>
            <a:spLocks noGrp="1"/>
          </p:cNvSpPr>
          <p:nvPr>
            <p:ph type="title" hasCustomPrompt="1"/>
          </p:nvPr>
        </p:nvSpPr>
        <p:spPr>
          <a:xfrm>
            <a:off x="457200" y="5260401"/>
            <a:ext cx="6096000" cy="685800"/>
          </a:xfrm>
        </p:spPr>
        <p:txBody>
          <a:bodyPr lIns="0"/>
          <a:lstStyle>
            <a:lvl1pPr algn="l">
              <a:defRPr/>
            </a:lvl1pPr>
          </a:lstStyle>
          <a:p>
            <a:r>
              <a:rPr lang="en-US" dirty="0"/>
              <a:t>Click to insert slide title</a:t>
            </a:r>
          </a:p>
        </p:txBody>
      </p:sp>
      <p:sp>
        <p:nvSpPr>
          <p:cNvPr id="19" name="Slide Number Placeholder 5"/>
          <p:cNvSpPr>
            <a:spLocks noGrp="1"/>
          </p:cNvSpPr>
          <p:nvPr>
            <p:ph type="sldNum" sz="quarter" idx="12"/>
          </p:nvPr>
        </p:nvSpPr>
        <p:spPr>
          <a:xfrm>
            <a:off x="8312787" y="6292558"/>
            <a:ext cx="374240" cy="365125"/>
          </a:xfrm>
        </p:spPr>
        <p:txBody>
          <a:bodyPr/>
          <a:lstStyle/>
          <a:p>
            <a:fld id="{31EDF01A-BABD-471A-AAB6-7A2B3CAB3DDE}" type="slidenum">
              <a:rPr lang="en-US" smtClean="0"/>
              <a:t>‹#›</a:t>
            </a:fld>
            <a:endParaRPr lang="en-US"/>
          </a:p>
        </p:txBody>
      </p:sp>
    </p:spTree>
    <p:extLst>
      <p:ext uri="{BB962C8B-B14F-4D97-AF65-F5344CB8AC3E}">
        <p14:creationId xmlns:p14="http://schemas.microsoft.com/office/powerpoint/2010/main" val="4096077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w/Limited Conten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31EDF01A-BABD-471A-AAB6-7A2B3CAB3DDE}" type="slidenum">
              <a:rPr lang="en-US" smtClean="0"/>
              <a:t>‹#›</a:t>
            </a:fld>
            <a:endParaRPr lang="en-US"/>
          </a:p>
        </p:txBody>
      </p:sp>
      <p:sp>
        <p:nvSpPr>
          <p:cNvPr id="6" name="Title 1"/>
          <p:cNvSpPr>
            <a:spLocks noGrp="1"/>
          </p:cNvSpPr>
          <p:nvPr>
            <p:ph type="title" hasCustomPrompt="1"/>
          </p:nvPr>
        </p:nvSpPr>
        <p:spPr>
          <a:xfrm>
            <a:off x="466058" y="4787550"/>
            <a:ext cx="8241561" cy="566738"/>
          </a:xfrm>
        </p:spPr>
        <p:txBody>
          <a:bodyPr lIns="0" anchor="b">
            <a:normAutofit/>
          </a:bodyPr>
          <a:lstStyle>
            <a:lvl1pPr algn="l">
              <a:defRPr sz="2250" b="0" baseline="0">
                <a:solidFill>
                  <a:srgbClr val="94B8BB"/>
                </a:solidFill>
                <a:latin typeface="Arial" pitchFamily="34" charset="0"/>
                <a:cs typeface="Arial" pitchFamily="34" charset="0"/>
              </a:defRPr>
            </a:lvl1pPr>
          </a:lstStyle>
          <a:p>
            <a:r>
              <a:rPr lang="en-US" dirty="0"/>
              <a:t>Click to Insert Slide/Photo Title</a:t>
            </a:r>
          </a:p>
        </p:txBody>
      </p:sp>
      <p:sp>
        <p:nvSpPr>
          <p:cNvPr id="7" name="Picture Placeholder 2"/>
          <p:cNvSpPr>
            <a:spLocks noGrp="1"/>
          </p:cNvSpPr>
          <p:nvPr>
            <p:ph type="pic" idx="1" hasCustomPrompt="1"/>
          </p:nvPr>
        </p:nvSpPr>
        <p:spPr>
          <a:xfrm>
            <a:off x="466058" y="276446"/>
            <a:ext cx="8232701" cy="4295554"/>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insert photo</a:t>
            </a:r>
          </a:p>
        </p:txBody>
      </p:sp>
      <p:sp>
        <p:nvSpPr>
          <p:cNvPr id="8" name="Text Placeholder 3"/>
          <p:cNvSpPr>
            <a:spLocks noGrp="1"/>
          </p:cNvSpPr>
          <p:nvPr>
            <p:ph type="body" sz="half" idx="2" hasCustomPrompt="1"/>
          </p:nvPr>
        </p:nvSpPr>
        <p:spPr>
          <a:xfrm>
            <a:off x="457199" y="5520562"/>
            <a:ext cx="8241561" cy="540488"/>
          </a:xfrm>
        </p:spPr>
        <p:txBody>
          <a:bodyPr lIns="0">
            <a:normAutofit/>
          </a:bodyPr>
          <a:lstStyle>
            <a:lvl1pPr marL="0" indent="0" algn="l">
              <a:spcBef>
                <a:spcPts val="0"/>
              </a:spcBef>
              <a:buNone/>
              <a:defRPr sz="1350" baseline="0">
                <a:solidFill>
                  <a:srgbClr val="000000"/>
                </a:solidFill>
                <a:latin typeface="Arial" pitchFamily="34" charset="0"/>
                <a:cs typeface="Arial"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add additional information</a:t>
            </a:r>
          </a:p>
        </p:txBody>
      </p:sp>
      <p:sp>
        <p:nvSpPr>
          <p:cNvPr id="10" name="Slide Number Placeholder 5"/>
          <p:cNvSpPr txBox="1">
            <a:spLocks/>
          </p:cNvSpPr>
          <p:nvPr userDrawn="1"/>
        </p:nvSpPr>
        <p:spPr>
          <a:xfrm>
            <a:off x="8312787" y="6292558"/>
            <a:ext cx="374240" cy="365125"/>
          </a:xfrm>
          <a:prstGeom prst="rect">
            <a:avLst/>
          </a:prstGeom>
        </p:spPr>
        <p:txBody>
          <a:bodyPr vert="horz" lIns="68580" tIns="34290" rIns="68580" bIns="3429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1EDF01A-BABD-471A-AAB6-7A2B3CAB3DDE}" type="slidenum">
              <a:rPr lang="en-US" sz="900" smtClean="0"/>
              <a:pPr/>
              <a:t>‹#›</a:t>
            </a:fld>
            <a:endParaRPr lang="en-US" sz="900"/>
          </a:p>
        </p:txBody>
      </p:sp>
    </p:spTree>
    <p:extLst>
      <p:ext uri="{BB962C8B-B14F-4D97-AF65-F5344CB8AC3E}">
        <p14:creationId xmlns:p14="http://schemas.microsoft.com/office/powerpoint/2010/main" val="17715102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age w/Content">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31EDF01A-BABD-471A-AAB6-7A2B3CAB3DDE}" type="slidenum">
              <a:rPr lang="en-US" smtClean="0"/>
              <a:t>‹#›</a:t>
            </a:fld>
            <a:endParaRPr lang="en-US"/>
          </a:p>
        </p:txBody>
      </p:sp>
      <p:sp>
        <p:nvSpPr>
          <p:cNvPr id="10" name="Title 1"/>
          <p:cNvSpPr>
            <a:spLocks noGrp="1"/>
          </p:cNvSpPr>
          <p:nvPr>
            <p:ph type="title" hasCustomPrompt="1"/>
          </p:nvPr>
        </p:nvSpPr>
        <p:spPr>
          <a:xfrm>
            <a:off x="472441" y="461554"/>
            <a:ext cx="3008468" cy="1099686"/>
          </a:xfrm>
        </p:spPr>
        <p:txBody>
          <a:bodyPr lIns="0" anchor="b">
            <a:normAutofit/>
          </a:bodyPr>
          <a:lstStyle>
            <a:lvl1pPr algn="l">
              <a:defRPr sz="1875" b="0" baseline="0">
                <a:solidFill>
                  <a:srgbClr val="94B8BB"/>
                </a:solidFill>
                <a:latin typeface="Arial" pitchFamily="34" charset="0"/>
                <a:cs typeface="Arial" pitchFamily="34" charset="0"/>
              </a:defRPr>
            </a:lvl1pPr>
          </a:lstStyle>
          <a:p>
            <a:r>
              <a:rPr lang="en-US" dirty="0"/>
              <a:t>Click to insert </a:t>
            </a:r>
            <a:br>
              <a:rPr lang="en-US" dirty="0"/>
            </a:br>
            <a:r>
              <a:rPr lang="en-US" dirty="0"/>
              <a:t>slide title</a:t>
            </a:r>
          </a:p>
        </p:txBody>
      </p:sp>
      <p:sp>
        <p:nvSpPr>
          <p:cNvPr id="11" name="Picture Placeholder 8"/>
          <p:cNvSpPr>
            <a:spLocks noGrp="1"/>
          </p:cNvSpPr>
          <p:nvPr>
            <p:ph type="pic" sz="quarter" idx="13" hasCustomPrompt="1"/>
          </p:nvPr>
        </p:nvSpPr>
        <p:spPr>
          <a:xfrm>
            <a:off x="3810001" y="457201"/>
            <a:ext cx="4888761" cy="5513756"/>
          </a:xfrm>
        </p:spPr>
        <p:txBody>
          <a:bodyPr/>
          <a:lstStyle>
            <a:lvl1pPr>
              <a:defRPr/>
            </a:lvl1pPr>
          </a:lstStyle>
          <a:p>
            <a:r>
              <a:rPr lang="en-US" dirty="0"/>
              <a:t>Click to insert photo</a:t>
            </a:r>
          </a:p>
        </p:txBody>
      </p:sp>
      <p:sp>
        <p:nvSpPr>
          <p:cNvPr id="14" name="Line 2"/>
          <p:cNvSpPr>
            <a:spLocks noChangeShapeType="1"/>
          </p:cNvSpPr>
          <p:nvPr userDrawn="1"/>
        </p:nvSpPr>
        <p:spPr bwMode="auto">
          <a:xfrm flipV="1">
            <a:off x="457201" y="1561240"/>
            <a:ext cx="3023708" cy="5316"/>
          </a:xfrm>
          <a:prstGeom prst="line">
            <a:avLst/>
          </a:prstGeom>
          <a:noFill/>
          <a:ln w="63500">
            <a:solidFill>
              <a:srgbClr val="94B8BB"/>
            </a:solidFill>
            <a:round/>
            <a:headEnd/>
            <a:tailEnd/>
          </a:ln>
        </p:spPr>
        <p:txBody>
          <a:bodyPr vert="horz" wrap="square" lIns="68580" tIns="34290" rIns="68580" bIns="34290" numCol="1" anchor="t" anchorCtr="0" compatLnSpc="1">
            <a:prstTxWarp prst="textNoShape">
              <a:avLst/>
            </a:prstTxWarp>
          </a:bodyPr>
          <a:lstStyle/>
          <a:p>
            <a:endParaRPr lang="en-US" sz="1350" dirty="0">
              <a:latin typeface="Arial" pitchFamily="34" charset="0"/>
              <a:cs typeface="Arial" pitchFamily="34" charset="0"/>
            </a:endParaRPr>
          </a:p>
        </p:txBody>
      </p:sp>
      <p:sp>
        <p:nvSpPr>
          <p:cNvPr id="15" name="Text Placeholder 10"/>
          <p:cNvSpPr>
            <a:spLocks noGrp="1"/>
          </p:cNvSpPr>
          <p:nvPr>
            <p:ph type="body" sz="quarter" idx="14" hasCustomPrompt="1"/>
          </p:nvPr>
        </p:nvSpPr>
        <p:spPr>
          <a:xfrm>
            <a:off x="472441" y="1794136"/>
            <a:ext cx="3008468" cy="4176823"/>
          </a:xfrm>
          <a:noFill/>
        </p:spPr>
        <p:txBody>
          <a:bodyPr lIns="0"/>
          <a:lstStyle>
            <a:lvl1pPr>
              <a:spcBef>
                <a:spcPts val="0"/>
              </a:spcBef>
              <a:defRPr sz="1500" baseline="0">
                <a:solidFill>
                  <a:srgbClr val="342E1F"/>
                </a:solidFill>
              </a:defRPr>
            </a:lvl1pPr>
            <a:lvl2pPr>
              <a:spcBef>
                <a:spcPts val="0"/>
              </a:spcBef>
              <a:defRPr sz="1350">
                <a:solidFill>
                  <a:srgbClr val="342E1F"/>
                </a:solidFill>
              </a:defRPr>
            </a:lvl2pPr>
            <a:lvl3pPr>
              <a:spcBef>
                <a:spcPts val="0"/>
              </a:spcBef>
              <a:defRPr sz="1200">
                <a:solidFill>
                  <a:srgbClr val="342E1F"/>
                </a:solidFill>
              </a:defRPr>
            </a:lvl3pPr>
            <a:lvl4pPr>
              <a:spcBef>
                <a:spcPts val="0"/>
              </a:spcBef>
              <a:defRPr sz="1200">
                <a:solidFill>
                  <a:srgbClr val="342E1F"/>
                </a:solidFill>
              </a:defRPr>
            </a:lvl4pPr>
            <a:lvl5pPr>
              <a:spcBef>
                <a:spcPts val="0"/>
              </a:spcBef>
              <a:defRPr sz="1200">
                <a:solidFill>
                  <a:srgbClr val="342E1F"/>
                </a:solidFill>
              </a:defRPr>
            </a:lvl5pPr>
          </a:lstStyle>
          <a:p>
            <a:pPr lvl="0"/>
            <a:r>
              <a:rPr lang="en-US" dirty="0"/>
              <a:t>Click to insert information</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01736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Images w/Content">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31EDF01A-BABD-471A-AAB6-7A2B3CAB3DDE}" type="slidenum">
              <a:rPr lang="en-US" smtClean="0"/>
              <a:t>‹#›</a:t>
            </a:fld>
            <a:endParaRPr lang="en-US"/>
          </a:p>
        </p:txBody>
      </p:sp>
      <p:sp>
        <p:nvSpPr>
          <p:cNvPr id="10" name="Title 1"/>
          <p:cNvSpPr>
            <a:spLocks noGrp="1"/>
          </p:cNvSpPr>
          <p:nvPr>
            <p:ph type="title" hasCustomPrompt="1"/>
          </p:nvPr>
        </p:nvSpPr>
        <p:spPr>
          <a:xfrm>
            <a:off x="472441" y="461554"/>
            <a:ext cx="3008468" cy="1099686"/>
          </a:xfrm>
        </p:spPr>
        <p:txBody>
          <a:bodyPr lIns="0" anchor="b">
            <a:normAutofit/>
          </a:bodyPr>
          <a:lstStyle>
            <a:lvl1pPr algn="l">
              <a:defRPr sz="1875" b="0" baseline="0">
                <a:solidFill>
                  <a:srgbClr val="94B8BB"/>
                </a:solidFill>
                <a:latin typeface="Arial" pitchFamily="34" charset="0"/>
                <a:cs typeface="Arial" pitchFamily="34" charset="0"/>
              </a:defRPr>
            </a:lvl1pPr>
          </a:lstStyle>
          <a:p>
            <a:r>
              <a:rPr lang="en-US" dirty="0"/>
              <a:t>Click to insert </a:t>
            </a:r>
            <a:br>
              <a:rPr lang="en-US" dirty="0"/>
            </a:br>
            <a:r>
              <a:rPr lang="en-US" dirty="0"/>
              <a:t>slide title</a:t>
            </a:r>
          </a:p>
        </p:txBody>
      </p:sp>
      <p:sp>
        <p:nvSpPr>
          <p:cNvPr id="11" name="Picture Placeholder 8"/>
          <p:cNvSpPr>
            <a:spLocks noGrp="1"/>
          </p:cNvSpPr>
          <p:nvPr>
            <p:ph type="pic" sz="quarter" idx="13" hasCustomPrompt="1"/>
          </p:nvPr>
        </p:nvSpPr>
        <p:spPr>
          <a:xfrm>
            <a:off x="3810001" y="457203"/>
            <a:ext cx="4888761" cy="2673867"/>
          </a:xfrm>
        </p:spPr>
        <p:txBody>
          <a:bodyPr/>
          <a:lstStyle>
            <a:lvl1pPr>
              <a:defRPr/>
            </a:lvl1pPr>
          </a:lstStyle>
          <a:p>
            <a:r>
              <a:rPr lang="en-US" dirty="0"/>
              <a:t>Click to insert photo</a:t>
            </a:r>
          </a:p>
        </p:txBody>
      </p:sp>
      <p:sp>
        <p:nvSpPr>
          <p:cNvPr id="12" name="Text Placeholder 10"/>
          <p:cNvSpPr>
            <a:spLocks noGrp="1"/>
          </p:cNvSpPr>
          <p:nvPr>
            <p:ph type="body" sz="quarter" idx="14" hasCustomPrompt="1"/>
          </p:nvPr>
        </p:nvSpPr>
        <p:spPr>
          <a:xfrm>
            <a:off x="472441" y="1794136"/>
            <a:ext cx="3008468" cy="4176823"/>
          </a:xfrm>
          <a:noFill/>
        </p:spPr>
        <p:txBody>
          <a:bodyPr lIns="0"/>
          <a:lstStyle>
            <a:lvl1pPr>
              <a:spcBef>
                <a:spcPts val="0"/>
              </a:spcBef>
              <a:defRPr sz="1500" baseline="0">
                <a:solidFill>
                  <a:srgbClr val="342E1F"/>
                </a:solidFill>
              </a:defRPr>
            </a:lvl1pPr>
            <a:lvl2pPr>
              <a:spcBef>
                <a:spcPts val="0"/>
              </a:spcBef>
              <a:defRPr sz="1350">
                <a:solidFill>
                  <a:srgbClr val="342E1F"/>
                </a:solidFill>
              </a:defRPr>
            </a:lvl2pPr>
            <a:lvl3pPr>
              <a:spcBef>
                <a:spcPts val="0"/>
              </a:spcBef>
              <a:defRPr sz="1200">
                <a:solidFill>
                  <a:srgbClr val="342E1F"/>
                </a:solidFill>
              </a:defRPr>
            </a:lvl3pPr>
            <a:lvl4pPr>
              <a:spcBef>
                <a:spcPts val="0"/>
              </a:spcBef>
              <a:defRPr sz="1200">
                <a:solidFill>
                  <a:srgbClr val="342E1F"/>
                </a:solidFill>
              </a:defRPr>
            </a:lvl4pPr>
            <a:lvl5pPr>
              <a:spcBef>
                <a:spcPts val="0"/>
              </a:spcBef>
              <a:defRPr sz="1200">
                <a:solidFill>
                  <a:srgbClr val="342E1F"/>
                </a:solidFill>
              </a:defRPr>
            </a:lvl5pPr>
          </a:lstStyle>
          <a:p>
            <a:pPr lvl="0"/>
            <a:r>
              <a:rPr lang="en-US" dirty="0"/>
              <a:t>Click to insert information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Line 2"/>
          <p:cNvSpPr>
            <a:spLocks noChangeShapeType="1"/>
          </p:cNvSpPr>
          <p:nvPr userDrawn="1"/>
        </p:nvSpPr>
        <p:spPr bwMode="auto">
          <a:xfrm flipV="1">
            <a:off x="457201" y="1561240"/>
            <a:ext cx="3023708" cy="5316"/>
          </a:xfrm>
          <a:prstGeom prst="line">
            <a:avLst/>
          </a:prstGeom>
          <a:noFill/>
          <a:ln w="63500">
            <a:solidFill>
              <a:srgbClr val="94B8BB"/>
            </a:solidFill>
            <a:round/>
            <a:headEnd/>
            <a:tailEnd/>
          </a:ln>
        </p:spPr>
        <p:txBody>
          <a:bodyPr vert="horz" wrap="square" lIns="68580" tIns="34290" rIns="68580" bIns="34290" numCol="1" anchor="t" anchorCtr="0" compatLnSpc="1">
            <a:prstTxWarp prst="textNoShape">
              <a:avLst/>
            </a:prstTxWarp>
          </a:bodyPr>
          <a:lstStyle/>
          <a:p>
            <a:endParaRPr lang="en-US" sz="1350" dirty="0">
              <a:latin typeface="Arial" pitchFamily="34" charset="0"/>
              <a:cs typeface="Arial" pitchFamily="34" charset="0"/>
            </a:endParaRPr>
          </a:p>
        </p:txBody>
      </p:sp>
      <p:sp>
        <p:nvSpPr>
          <p:cNvPr id="17" name="Picture Placeholder 8"/>
          <p:cNvSpPr>
            <a:spLocks noGrp="1"/>
          </p:cNvSpPr>
          <p:nvPr>
            <p:ph type="pic" sz="quarter" idx="15" hasCustomPrompt="1"/>
          </p:nvPr>
        </p:nvSpPr>
        <p:spPr>
          <a:xfrm>
            <a:off x="3808898" y="3297092"/>
            <a:ext cx="4888761" cy="2673867"/>
          </a:xfrm>
        </p:spPr>
        <p:txBody>
          <a:bodyPr/>
          <a:lstStyle>
            <a:lvl1pPr>
              <a:defRPr/>
            </a:lvl1pPr>
          </a:lstStyle>
          <a:p>
            <a:r>
              <a:rPr lang="en-US" dirty="0"/>
              <a:t>Click to insert photo</a:t>
            </a:r>
          </a:p>
        </p:txBody>
      </p:sp>
    </p:spTree>
    <p:extLst>
      <p:ext uri="{BB962C8B-B14F-4D97-AF65-F5344CB8AC3E}">
        <p14:creationId xmlns:p14="http://schemas.microsoft.com/office/powerpoint/2010/main" val="37324913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Images w/Separate Content">
    <p:spTree>
      <p:nvGrpSpPr>
        <p:cNvPr id="1" name=""/>
        <p:cNvGrpSpPr/>
        <p:nvPr/>
      </p:nvGrpSpPr>
      <p:grpSpPr>
        <a:xfrm>
          <a:off x="0" y="0"/>
          <a:ext cx="0" cy="0"/>
          <a:chOff x="0" y="0"/>
          <a:chExt cx="0" cy="0"/>
        </a:xfrm>
      </p:grpSpPr>
      <p:sp>
        <p:nvSpPr>
          <p:cNvPr id="7" name="Content Placeholder 2"/>
          <p:cNvSpPr>
            <a:spLocks noGrp="1"/>
          </p:cNvSpPr>
          <p:nvPr>
            <p:ph sz="half" idx="1" hasCustomPrompt="1"/>
          </p:nvPr>
        </p:nvSpPr>
        <p:spPr>
          <a:xfrm>
            <a:off x="457200" y="4401881"/>
            <a:ext cx="4038600" cy="1636721"/>
          </a:xfrm>
        </p:spPr>
        <p:txBody>
          <a:bodyPr lIns="0"/>
          <a:lstStyle>
            <a:lvl1pPr algn="l">
              <a:spcBef>
                <a:spcPts val="0"/>
              </a:spcBef>
              <a:defRPr sz="1500">
                <a:solidFill>
                  <a:srgbClr val="000000"/>
                </a:solidFill>
                <a:latin typeface="Arial" pitchFamily="34" charset="0"/>
                <a:cs typeface="Arial" pitchFamily="34" charset="0"/>
              </a:defRPr>
            </a:lvl1pPr>
            <a:lvl2pPr algn="l">
              <a:spcBef>
                <a:spcPts val="0"/>
              </a:spcBef>
              <a:defRPr sz="1350">
                <a:solidFill>
                  <a:srgbClr val="000000"/>
                </a:solidFill>
                <a:latin typeface="Arial" pitchFamily="34" charset="0"/>
                <a:cs typeface="Arial" pitchFamily="34" charset="0"/>
              </a:defRPr>
            </a:lvl2pPr>
            <a:lvl3pPr algn="l">
              <a:spcBef>
                <a:spcPts val="0"/>
              </a:spcBef>
              <a:defRPr sz="1200">
                <a:solidFill>
                  <a:srgbClr val="000000"/>
                </a:solidFill>
                <a:latin typeface="Arial" pitchFamily="34" charset="0"/>
                <a:cs typeface="Arial" pitchFamily="34" charset="0"/>
              </a:defRPr>
            </a:lvl3pPr>
            <a:lvl4pPr algn="l">
              <a:spcBef>
                <a:spcPts val="0"/>
              </a:spcBef>
              <a:defRPr sz="1200">
                <a:solidFill>
                  <a:srgbClr val="000000"/>
                </a:solidFill>
                <a:latin typeface="Arial" pitchFamily="34" charset="0"/>
                <a:cs typeface="Arial" pitchFamily="34" charset="0"/>
              </a:defRPr>
            </a:lvl4pPr>
            <a:lvl5pPr algn="l">
              <a:spcBef>
                <a:spcPts val="0"/>
              </a:spcBef>
              <a:defRPr sz="1200">
                <a:solidFill>
                  <a:srgbClr val="000000"/>
                </a:solidFill>
                <a:latin typeface="Arial" pitchFamily="34" charset="0"/>
                <a:cs typeface="Arial" pitchFamily="34" charset="0"/>
              </a:defRPr>
            </a:lvl5pPr>
            <a:lvl6pPr>
              <a:defRPr sz="1350"/>
            </a:lvl6pPr>
            <a:lvl7pPr>
              <a:defRPr sz="1350"/>
            </a:lvl7pPr>
            <a:lvl8pPr>
              <a:defRPr sz="1350"/>
            </a:lvl8pPr>
            <a:lvl9pPr>
              <a:defRPr sz="1350"/>
            </a:lvl9pPr>
          </a:lstStyle>
          <a:p>
            <a:pPr lvl="0"/>
            <a:r>
              <a:rPr lang="en-US" dirty="0"/>
              <a:t>Click to insert information</a:t>
            </a:r>
          </a:p>
          <a:p>
            <a:pPr lvl="1"/>
            <a:r>
              <a:rPr lang="en-US" dirty="0"/>
              <a:t>Second level</a:t>
            </a:r>
          </a:p>
          <a:p>
            <a:pPr lvl="2"/>
            <a:r>
              <a:rPr lang="en-US" dirty="0"/>
              <a:t>Third level</a:t>
            </a:r>
          </a:p>
        </p:txBody>
      </p:sp>
      <p:sp>
        <p:nvSpPr>
          <p:cNvPr id="10" name="Content Placeholder 3"/>
          <p:cNvSpPr>
            <a:spLocks noGrp="1"/>
          </p:cNvSpPr>
          <p:nvPr>
            <p:ph sz="half" idx="2" hasCustomPrompt="1"/>
          </p:nvPr>
        </p:nvSpPr>
        <p:spPr>
          <a:xfrm>
            <a:off x="4648200" y="4401881"/>
            <a:ext cx="4038600" cy="1626089"/>
          </a:xfrm>
        </p:spPr>
        <p:txBody>
          <a:bodyPr lIns="0"/>
          <a:lstStyle>
            <a:lvl1pPr algn="l">
              <a:spcBef>
                <a:spcPts val="0"/>
              </a:spcBef>
              <a:defRPr sz="1500">
                <a:solidFill>
                  <a:srgbClr val="000000"/>
                </a:solidFill>
                <a:latin typeface="Arial" pitchFamily="34" charset="0"/>
                <a:cs typeface="Arial" pitchFamily="34" charset="0"/>
              </a:defRPr>
            </a:lvl1pPr>
            <a:lvl2pPr algn="l">
              <a:spcBef>
                <a:spcPts val="0"/>
              </a:spcBef>
              <a:defRPr sz="1350">
                <a:solidFill>
                  <a:srgbClr val="000000"/>
                </a:solidFill>
                <a:latin typeface="Arial" pitchFamily="34" charset="0"/>
                <a:cs typeface="Arial" pitchFamily="34" charset="0"/>
              </a:defRPr>
            </a:lvl2pPr>
            <a:lvl3pPr algn="l">
              <a:spcBef>
                <a:spcPts val="0"/>
              </a:spcBef>
              <a:defRPr sz="1200">
                <a:solidFill>
                  <a:srgbClr val="000000"/>
                </a:solidFill>
                <a:latin typeface="Arial" pitchFamily="34" charset="0"/>
                <a:cs typeface="Arial" pitchFamily="34" charset="0"/>
              </a:defRPr>
            </a:lvl3pPr>
            <a:lvl4pPr algn="l">
              <a:spcBef>
                <a:spcPts val="0"/>
              </a:spcBef>
              <a:defRPr sz="1200">
                <a:solidFill>
                  <a:srgbClr val="000000"/>
                </a:solidFill>
                <a:latin typeface="Arial" pitchFamily="34" charset="0"/>
                <a:cs typeface="Arial" pitchFamily="34" charset="0"/>
              </a:defRPr>
            </a:lvl4pPr>
            <a:lvl5pPr algn="l">
              <a:spcBef>
                <a:spcPts val="0"/>
              </a:spcBef>
              <a:defRPr sz="1200">
                <a:solidFill>
                  <a:srgbClr val="000000"/>
                </a:solidFill>
                <a:latin typeface="Arial" pitchFamily="34" charset="0"/>
                <a:cs typeface="Arial" pitchFamily="34" charset="0"/>
              </a:defRPr>
            </a:lvl5pPr>
            <a:lvl6pPr>
              <a:defRPr sz="1350"/>
            </a:lvl6pPr>
            <a:lvl7pPr>
              <a:defRPr sz="1350"/>
            </a:lvl7pPr>
            <a:lvl8pPr>
              <a:defRPr sz="1350"/>
            </a:lvl8pPr>
            <a:lvl9pPr>
              <a:defRPr sz="1350"/>
            </a:lvl9pPr>
          </a:lstStyle>
          <a:p>
            <a:pPr lvl="0"/>
            <a:r>
              <a:rPr lang="en-US" dirty="0"/>
              <a:t>Click to insert information</a:t>
            </a:r>
          </a:p>
          <a:p>
            <a:pPr lvl="1"/>
            <a:r>
              <a:rPr lang="en-US" dirty="0"/>
              <a:t>Second level</a:t>
            </a:r>
          </a:p>
          <a:p>
            <a:pPr lvl="2"/>
            <a:r>
              <a:rPr lang="en-US" dirty="0"/>
              <a:t>Third level</a:t>
            </a:r>
          </a:p>
        </p:txBody>
      </p:sp>
      <p:sp>
        <p:nvSpPr>
          <p:cNvPr id="8" name="Picture Placeholder 8"/>
          <p:cNvSpPr>
            <a:spLocks noGrp="1"/>
          </p:cNvSpPr>
          <p:nvPr>
            <p:ph type="pic" sz="quarter" idx="10" hasCustomPrompt="1"/>
          </p:nvPr>
        </p:nvSpPr>
        <p:spPr>
          <a:xfrm>
            <a:off x="457200" y="1498109"/>
            <a:ext cx="4038600" cy="2743200"/>
          </a:xfrm>
        </p:spPr>
        <p:txBody>
          <a:bodyPr/>
          <a:lstStyle>
            <a:lvl1pPr>
              <a:defRPr/>
            </a:lvl1pPr>
          </a:lstStyle>
          <a:p>
            <a:r>
              <a:rPr lang="en-US" dirty="0"/>
              <a:t>Click to insert photo</a:t>
            </a:r>
          </a:p>
        </p:txBody>
      </p:sp>
      <p:sp>
        <p:nvSpPr>
          <p:cNvPr id="11" name="Picture Placeholder 8"/>
          <p:cNvSpPr>
            <a:spLocks noGrp="1"/>
          </p:cNvSpPr>
          <p:nvPr>
            <p:ph type="pic" sz="quarter" idx="11" hasCustomPrompt="1"/>
          </p:nvPr>
        </p:nvSpPr>
        <p:spPr>
          <a:xfrm>
            <a:off x="4648200" y="1498109"/>
            <a:ext cx="4038600" cy="2743200"/>
          </a:xfrm>
        </p:spPr>
        <p:txBody>
          <a:bodyPr/>
          <a:lstStyle>
            <a:lvl1pPr>
              <a:defRPr/>
            </a:lvl1pPr>
          </a:lstStyle>
          <a:p>
            <a:r>
              <a:rPr lang="en-US" dirty="0"/>
              <a:t>Click to insert photo</a:t>
            </a:r>
          </a:p>
        </p:txBody>
      </p:sp>
      <p:sp>
        <p:nvSpPr>
          <p:cNvPr id="12" name="Slide Number Placeholder 5"/>
          <p:cNvSpPr>
            <a:spLocks noGrp="1"/>
          </p:cNvSpPr>
          <p:nvPr>
            <p:ph type="sldNum" sz="quarter" idx="12"/>
          </p:nvPr>
        </p:nvSpPr>
        <p:spPr>
          <a:xfrm>
            <a:off x="8312787" y="6292558"/>
            <a:ext cx="374240" cy="365125"/>
          </a:xfrm>
        </p:spPr>
        <p:txBody>
          <a:bodyPr/>
          <a:lstStyle/>
          <a:p>
            <a:fld id="{31EDF01A-BABD-471A-AAB6-7A2B3CAB3DDE}" type="slidenum">
              <a:rPr lang="en-US" smtClean="0"/>
              <a:t>‹#›</a:t>
            </a:fld>
            <a:endParaRPr lang="en-US"/>
          </a:p>
        </p:txBody>
      </p:sp>
      <p:sp>
        <p:nvSpPr>
          <p:cNvPr id="14" name="Title Placeholder 1"/>
          <p:cNvSpPr>
            <a:spLocks noGrp="1"/>
          </p:cNvSpPr>
          <p:nvPr>
            <p:ph type="title" hasCustomPrompt="1"/>
          </p:nvPr>
        </p:nvSpPr>
        <p:spPr>
          <a:xfrm>
            <a:off x="457200" y="495117"/>
            <a:ext cx="8229600" cy="685800"/>
          </a:xfrm>
          <a:prstGeom prst="rect">
            <a:avLst/>
          </a:prstGeom>
        </p:spPr>
        <p:txBody>
          <a:bodyPr vert="horz" lIns="0" tIns="45720" rIns="91440" bIns="45720" rtlCol="0" anchor="b" anchorCtr="0">
            <a:normAutofit/>
          </a:bodyPr>
          <a:lstStyle>
            <a:lvl1pPr>
              <a:defRPr sz="3000" baseline="0"/>
            </a:lvl1pPr>
          </a:lstStyle>
          <a:p>
            <a:r>
              <a:rPr lang="en-US" dirty="0"/>
              <a:t>Click to insert slide title</a:t>
            </a:r>
          </a:p>
        </p:txBody>
      </p:sp>
      <p:sp>
        <p:nvSpPr>
          <p:cNvPr id="15" name="Line 2"/>
          <p:cNvSpPr>
            <a:spLocks noChangeShapeType="1"/>
          </p:cNvSpPr>
          <p:nvPr userDrawn="1"/>
        </p:nvSpPr>
        <p:spPr bwMode="auto">
          <a:xfrm>
            <a:off x="457200" y="1205048"/>
            <a:ext cx="8229600" cy="0"/>
          </a:xfrm>
          <a:prstGeom prst="line">
            <a:avLst/>
          </a:prstGeom>
          <a:noFill/>
          <a:ln w="63500">
            <a:solidFill>
              <a:srgbClr val="94B8BB"/>
            </a:solidFill>
            <a:round/>
            <a:headEnd/>
            <a:tailEnd/>
          </a:ln>
        </p:spPr>
        <p:txBody>
          <a:bodyPr vert="horz" wrap="square" lIns="68580" tIns="34290" rIns="68580" bIns="34290" numCol="1" anchor="t" anchorCtr="0" compatLnSpc="1">
            <a:prstTxWarp prst="textNoShape">
              <a:avLst/>
            </a:prstTxWarp>
          </a:bodyPr>
          <a:lstStyle/>
          <a:p>
            <a:endParaRPr lang="en-US" sz="1350" dirty="0">
              <a:latin typeface="Arial" pitchFamily="34" charset="0"/>
              <a:cs typeface="Arial" pitchFamily="34" charset="0"/>
            </a:endParaRPr>
          </a:p>
        </p:txBody>
      </p:sp>
    </p:spTree>
    <p:extLst>
      <p:ext uri="{BB962C8B-B14F-4D97-AF65-F5344CB8AC3E}">
        <p14:creationId xmlns:p14="http://schemas.microsoft.com/office/powerpoint/2010/main" val="7170660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riple Image w/Content">
    <p:spTree>
      <p:nvGrpSpPr>
        <p:cNvPr id="1" name=""/>
        <p:cNvGrpSpPr/>
        <p:nvPr/>
      </p:nvGrpSpPr>
      <p:grpSpPr>
        <a:xfrm>
          <a:off x="0" y="0"/>
          <a:ext cx="0" cy="0"/>
          <a:chOff x="0" y="0"/>
          <a:chExt cx="0" cy="0"/>
        </a:xfrm>
      </p:grpSpPr>
      <p:sp>
        <p:nvSpPr>
          <p:cNvPr id="17" name="Picture Placeholder 7"/>
          <p:cNvSpPr>
            <a:spLocks noGrp="1"/>
          </p:cNvSpPr>
          <p:nvPr>
            <p:ph type="pic" sz="quarter" idx="10" hasCustomPrompt="1"/>
          </p:nvPr>
        </p:nvSpPr>
        <p:spPr>
          <a:xfrm>
            <a:off x="457200" y="350791"/>
            <a:ext cx="2468880" cy="3154680"/>
          </a:xfrm>
        </p:spPr>
        <p:txBody>
          <a:bodyPr/>
          <a:lstStyle>
            <a:lvl1pPr>
              <a:defRPr baseline="0"/>
            </a:lvl1pPr>
          </a:lstStyle>
          <a:p>
            <a:r>
              <a:rPr lang="en-US" dirty="0"/>
              <a:t>Click to insert photo</a:t>
            </a:r>
          </a:p>
        </p:txBody>
      </p:sp>
      <p:sp>
        <p:nvSpPr>
          <p:cNvPr id="18" name="Title 9"/>
          <p:cNvSpPr>
            <a:spLocks noGrp="1"/>
          </p:cNvSpPr>
          <p:nvPr>
            <p:ph type="title" hasCustomPrompt="1"/>
          </p:nvPr>
        </p:nvSpPr>
        <p:spPr>
          <a:xfrm>
            <a:off x="457200" y="5260401"/>
            <a:ext cx="6096000" cy="685800"/>
          </a:xfrm>
        </p:spPr>
        <p:txBody>
          <a:bodyPr lIns="0"/>
          <a:lstStyle>
            <a:lvl1pPr algn="l">
              <a:defRPr/>
            </a:lvl1pPr>
          </a:lstStyle>
          <a:p>
            <a:r>
              <a:rPr lang="en-US" dirty="0"/>
              <a:t>Click to insert slide title</a:t>
            </a:r>
          </a:p>
        </p:txBody>
      </p:sp>
      <p:sp>
        <p:nvSpPr>
          <p:cNvPr id="19" name="Slide Number Placeholder 5"/>
          <p:cNvSpPr>
            <a:spLocks noGrp="1"/>
          </p:cNvSpPr>
          <p:nvPr>
            <p:ph type="sldNum" sz="quarter" idx="12"/>
          </p:nvPr>
        </p:nvSpPr>
        <p:spPr>
          <a:xfrm>
            <a:off x="8312787" y="6292558"/>
            <a:ext cx="374240" cy="365125"/>
          </a:xfrm>
        </p:spPr>
        <p:txBody>
          <a:bodyPr/>
          <a:lstStyle/>
          <a:p>
            <a:fld id="{31EDF01A-BABD-471A-AAB6-7A2B3CAB3DDE}" type="slidenum">
              <a:rPr lang="en-US" smtClean="0"/>
              <a:t>‹#›</a:t>
            </a:fld>
            <a:endParaRPr lang="en-US"/>
          </a:p>
        </p:txBody>
      </p:sp>
      <p:sp>
        <p:nvSpPr>
          <p:cNvPr id="6" name="Picture Placeholder 7"/>
          <p:cNvSpPr>
            <a:spLocks noGrp="1"/>
          </p:cNvSpPr>
          <p:nvPr>
            <p:ph type="pic" sz="quarter" idx="13" hasCustomPrompt="1"/>
          </p:nvPr>
        </p:nvSpPr>
        <p:spPr>
          <a:xfrm>
            <a:off x="3337673" y="350791"/>
            <a:ext cx="2468880" cy="3154680"/>
          </a:xfrm>
        </p:spPr>
        <p:txBody>
          <a:bodyPr/>
          <a:lstStyle>
            <a:lvl1pPr>
              <a:defRPr baseline="0"/>
            </a:lvl1pPr>
          </a:lstStyle>
          <a:p>
            <a:r>
              <a:rPr lang="en-US" dirty="0"/>
              <a:t>Click to insert photo</a:t>
            </a:r>
          </a:p>
        </p:txBody>
      </p:sp>
      <p:sp>
        <p:nvSpPr>
          <p:cNvPr id="7" name="Picture Placeholder 7"/>
          <p:cNvSpPr>
            <a:spLocks noGrp="1"/>
          </p:cNvSpPr>
          <p:nvPr>
            <p:ph type="pic" sz="quarter" idx="14" hasCustomPrompt="1"/>
          </p:nvPr>
        </p:nvSpPr>
        <p:spPr>
          <a:xfrm>
            <a:off x="6218146" y="350791"/>
            <a:ext cx="2468880" cy="3154680"/>
          </a:xfrm>
        </p:spPr>
        <p:txBody>
          <a:bodyPr/>
          <a:lstStyle>
            <a:lvl1pPr>
              <a:defRPr baseline="0"/>
            </a:lvl1pPr>
          </a:lstStyle>
          <a:p>
            <a:r>
              <a:rPr lang="en-US" dirty="0"/>
              <a:t>Click to insert photo</a:t>
            </a:r>
          </a:p>
        </p:txBody>
      </p:sp>
      <p:sp>
        <p:nvSpPr>
          <p:cNvPr id="8" name="Text Placeholder 11"/>
          <p:cNvSpPr>
            <a:spLocks noGrp="1"/>
          </p:cNvSpPr>
          <p:nvPr>
            <p:ph type="body" sz="quarter" idx="15" hasCustomPrompt="1"/>
          </p:nvPr>
        </p:nvSpPr>
        <p:spPr>
          <a:xfrm>
            <a:off x="457200" y="3659036"/>
            <a:ext cx="2468880" cy="1327634"/>
          </a:xfrm>
        </p:spPr>
        <p:txBody>
          <a:bodyPr>
            <a:normAutofit/>
          </a:bodyPr>
          <a:lstStyle>
            <a:lvl1pPr>
              <a:defRPr sz="1500" baseline="0"/>
            </a:lvl1pPr>
          </a:lstStyle>
          <a:p>
            <a:pPr lvl="0"/>
            <a:r>
              <a:rPr lang="en-US" dirty="0"/>
              <a:t>Click to add info</a:t>
            </a:r>
          </a:p>
        </p:txBody>
      </p:sp>
      <p:sp>
        <p:nvSpPr>
          <p:cNvPr id="9" name="Text Placeholder 11"/>
          <p:cNvSpPr>
            <a:spLocks noGrp="1"/>
          </p:cNvSpPr>
          <p:nvPr>
            <p:ph type="body" sz="quarter" idx="16" hasCustomPrompt="1"/>
          </p:nvPr>
        </p:nvSpPr>
        <p:spPr>
          <a:xfrm>
            <a:off x="3337673" y="3659036"/>
            <a:ext cx="2468880" cy="1327634"/>
          </a:xfrm>
        </p:spPr>
        <p:txBody>
          <a:bodyPr>
            <a:normAutofit/>
          </a:bodyPr>
          <a:lstStyle>
            <a:lvl1pPr>
              <a:defRPr sz="1500" baseline="0"/>
            </a:lvl1pPr>
          </a:lstStyle>
          <a:p>
            <a:pPr lvl="0"/>
            <a:r>
              <a:rPr lang="en-US" dirty="0"/>
              <a:t>Click to add info</a:t>
            </a:r>
          </a:p>
        </p:txBody>
      </p:sp>
      <p:sp>
        <p:nvSpPr>
          <p:cNvPr id="10" name="Text Placeholder 11"/>
          <p:cNvSpPr>
            <a:spLocks noGrp="1"/>
          </p:cNvSpPr>
          <p:nvPr>
            <p:ph type="body" sz="quarter" idx="17" hasCustomPrompt="1"/>
          </p:nvPr>
        </p:nvSpPr>
        <p:spPr>
          <a:xfrm>
            <a:off x="6218146" y="3659036"/>
            <a:ext cx="2468880" cy="1327634"/>
          </a:xfrm>
        </p:spPr>
        <p:txBody>
          <a:bodyPr>
            <a:normAutofit/>
          </a:bodyPr>
          <a:lstStyle>
            <a:lvl1pPr>
              <a:defRPr sz="1500" baseline="0"/>
            </a:lvl1pPr>
          </a:lstStyle>
          <a:p>
            <a:pPr lvl="0"/>
            <a:r>
              <a:rPr lang="en-US" dirty="0"/>
              <a:t>Click to add info</a:t>
            </a:r>
          </a:p>
        </p:txBody>
      </p:sp>
    </p:spTree>
    <p:extLst>
      <p:ext uri="{BB962C8B-B14F-4D97-AF65-F5344CB8AC3E}">
        <p14:creationId xmlns:p14="http://schemas.microsoft.com/office/powerpoint/2010/main" val="285126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sp>
        <p:nvSpPr>
          <p:cNvPr id="8" name="Table Placeholder 6"/>
          <p:cNvSpPr>
            <a:spLocks noGrp="1"/>
          </p:cNvSpPr>
          <p:nvPr>
            <p:ph type="tbl" sz="quarter" idx="10" hasCustomPrompt="1"/>
          </p:nvPr>
        </p:nvSpPr>
        <p:spPr>
          <a:xfrm>
            <a:off x="457200" y="1424764"/>
            <a:ext cx="8229600" cy="4668379"/>
          </a:xfrm>
        </p:spPr>
        <p:txBody>
          <a:bodyPr/>
          <a:lstStyle>
            <a:lvl1pPr>
              <a:defRPr/>
            </a:lvl1pPr>
          </a:lstStyle>
          <a:p>
            <a:r>
              <a:rPr lang="en-US" dirty="0"/>
              <a:t>Click to insert a table</a:t>
            </a:r>
          </a:p>
        </p:txBody>
      </p:sp>
      <p:sp>
        <p:nvSpPr>
          <p:cNvPr id="10" name="Slide Number Placeholder 5"/>
          <p:cNvSpPr>
            <a:spLocks noGrp="1"/>
          </p:cNvSpPr>
          <p:nvPr>
            <p:ph type="sldNum" sz="quarter" idx="12"/>
          </p:nvPr>
        </p:nvSpPr>
        <p:spPr>
          <a:xfrm>
            <a:off x="8312787" y="6292558"/>
            <a:ext cx="374240" cy="365125"/>
          </a:xfrm>
        </p:spPr>
        <p:txBody>
          <a:bodyPr/>
          <a:lstStyle/>
          <a:p>
            <a:fld id="{31EDF01A-BABD-471A-AAB6-7A2B3CAB3DDE}" type="slidenum">
              <a:rPr lang="en-US" smtClean="0"/>
              <a:t>‹#›</a:t>
            </a:fld>
            <a:endParaRPr lang="en-US"/>
          </a:p>
        </p:txBody>
      </p:sp>
      <p:sp>
        <p:nvSpPr>
          <p:cNvPr id="11" name="Title Placeholder 1"/>
          <p:cNvSpPr>
            <a:spLocks noGrp="1"/>
          </p:cNvSpPr>
          <p:nvPr>
            <p:ph type="title" hasCustomPrompt="1"/>
          </p:nvPr>
        </p:nvSpPr>
        <p:spPr>
          <a:xfrm>
            <a:off x="457200" y="495117"/>
            <a:ext cx="8229600" cy="685800"/>
          </a:xfrm>
          <a:prstGeom prst="rect">
            <a:avLst/>
          </a:prstGeom>
        </p:spPr>
        <p:txBody>
          <a:bodyPr vert="horz" lIns="0" tIns="45720" rIns="91440" bIns="45720" rtlCol="0" anchor="b" anchorCtr="0">
            <a:normAutofit/>
          </a:bodyPr>
          <a:lstStyle>
            <a:lvl1pPr>
              <a:defRPr sz="3000" baseline="0"/>
            </a:lvl1pPr>
          </a:lstStyle>
          <a:p>
            <a:r>
              <a:rPr lang="en-US" dirty="0"/>
              <a:t>Click to insert slide title</a:t>
            </a:r>
          </a:p>
        </p:txBody>
      </p:sp>
      <p:sp>
        <p:nvSpPr>
          <p:cNvPr id="12" name="Line 2"/>
          <p:cNvSpPr>
            <a:spLocks noChangeShapeType="1"/>
          </p:cNvSpPr>
          <p:nvPr userDrawn="1"/>
        </p:nvSpPr>
        <p:spPr bwMode="auto">
          <a:xfrm>
            <a:off x="457200" y="1205048"/>
            <a:ext cx="8229600" cy="0"/>
          </a:xfrm>
          <a:prstGeom prst="line">
            <a:avLst/>
          </a:prstGeom>
          <a:noFill/>
          <a:ln w="63500">
            <a:solidFill>
              <a:srgbClr val="94B8BB"/>
            </a:solidFill>
            <a:round/>
            <a:headEnd/>
            <a:tailEnd/>
          </a:ln>
        </p:spPr>
        <p:txBody>
          <a:bodyPr vert="horz" wrap="square" lIns="68580" tIns="34290" rIns="68580" bIns="34290" numCol="1" anchor="t" anchorCtr="0" compatLnSpc="1">
            <a:prstTxWarp prst="textNoShape">
              <a:avLst/>
            </a:prstTxWarp>
          </a:bodyPr>
          <a:lstStyle/>
          <a:p>
            <a:endParaRPr lang="en-US" sz="1350" dirty="0">
              <a:latin typeface="Arial" pitchFamily="34" charset="0"/>
              <a:cs typeface="Arial" pitchFamily="34" charset="0"/>
            </a:endParaRPr>
          </a:p>
        </p:txBody>
      </p:sp>
    </p:spTree>
    <p:extLst>
      <p:ext uri="{BB962C8B-B14F-4D97-AF65-F5344CB8AC3E}">
        <p14:creationId xmlns:p14="http://schemas.microsoft.com/office/powerpoint/2010/main" val="18000443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TextBox 13"/>
          <p:cNvSpPr txBox="1"/>
          <p:nvPr userDrawn="1"/>
        </p:nvSpPr>
        <p:spPr>
          <a:xfrm>
            <a:off x="457200" y="2842438"/>
            <a:ext cx="4343400" cy="669414"/>
          </a:xfrm>
          <a:prstGeom prst="rect">
            <a:avLst/>
          </a:prstGeom>
          <a:noFill/>
        </p:spPr>
        <p:txBody>
          <a:bodyPr wrap="square" lIns="0" rtlCol="0">
            <a:spAutoFit/>
          </a:bodyPr>
          <a:lstStyle/>
          <a:p>
            <a:pPr algn="l" defTabSz="685800"/>
            <a:r>
              <a:rPr lang="en-US" sz="3750" dirty="0">
                <a:solidFill>
                  <a:srgbClr val="94B8BB"/>
                </a:solidFill>
                <a:latin typeface="Arial"/>
              </a:rPr>
              <a:t>QUESTIONS?</a:t>
            </a:r>
          </a:p>
        </p:txBody>
      </p:sp>
      <p:pic>
        <p:nvPicPr>
          <p:cNvPr id="15" name="Picture 2"/>
          <p:cNvPicPr>
            <a:picLocks noChangeAspect="1" noChangeArrowheads="1"/>
          </p:cNvPicPr>
          <p:nvPr userDrawn="1"/>
        </p:nvPicPr>
        <p:blipFill>
          <a:blip r:embed="rId2" cstate="print"/>
          <a:srcRect/>
          <a:stretch>
            <a:fillRect/>
          </a:stretch>
        </p:blipFill>
        <p:spPr bwMode="auto">
          <a:xfrm>
            <a:off x="1524000" y="5682906"/>
            <a:ext cx="347502" cy="463336"/>
          </a:xfrm>
          <a:prstGeom prst="rect">
            <a:avLst/>
          </a:prstGeom>
          <a:noFill/>
          <a:ln w="9525">
            <a:noFill/>
            <a:miter lim="800000"/>
            <a:headEnd/>
            <a:tailEnd/>
          </a:ln>
          <a:effectLst/>
        </p:spPr>
      </p:pic>
      <p:pic>
        <p:nvPicPr>
          <p:cNvPr id="16" name="Picture 3"/>
          <p:cNvPicPr>
            <a:picLocks noChangeAspect="1" noChangeArrowheads="1"/>
          </p:cNvPicPr>
          <p:nvPr userDrawn="1"/>
        </p:nvPicPr>
        <p:blipFill>
          <a:blip r:embed="rId3" cstate="print"/>
          <a:srcRect/>
          <a:stretch>
            <a:fillRect/>
          </a:stretch>
        </p:blipFill>
        <p:spPr bwMode="auto">
          <a:xfrm>
            <a:off x="457200" y="5682906"/>
            <a:ext cx="347502" cy="463336"/>
          </a:xfrm>
          <a:prstGeom prst="rect">
            <a:avLst/>
          </a:prstGeom>
          <a:noFill/>
          <a:ln w="9525">
            <a:noFill/>
            <a:miter lim="800000"/>
            <a:headEnd/>
            <a:tailEnd/>
          </a:ln>
          <a:effectLst/>
        </p:spPr>
      </p:pic>
      <p:pic>
        <p:nvPicPr>
          <p:cNvPr id="17" name="Picture 4"/>
          <p:cNvPicPr>
            <a:picLocks noChangeAspect="1" noChangeArrowheads="1"/>
          </p:cNvPicPr>
          <p:nvPr userDrawn="1"/>
        </p:nvPicPr>
        <p:blipFill>
          <a:blip r:embed="rId4" cstate="print"/>
          <a:srcRect/>
          <a:stretch>
            <a:fillRect/>
          </a:stretch>
        </p:blipFill>
        <p:spPr bwMode="auto">
          <a:xfrm>
            <a:off x="990600" y="5682906"/>
            <a:ext cx="347502" cy="463336"/>
          </a:xfrm>
          <a:prstGeom prst="rect">
            <a:avLst/>
          </a:prstGeom>
          <a:noFill/>
          <a:ln w="9525">
            <a:noFill/>
            <a:miter lim="800000"/>
            <a:headEnd/>
            <a:tailEnd/>
          </a:ln>
          <a:effectLst/>
        </p:spPr>
      </p:pic>
      <p:pic>
        <p:nvPicPr>
          <p:cNvPr id="18" name="Picture 5"/>
          <p:cNvPicPr>
            <a:picLocks noChangeAspect="1" noChangeArrowheads="1"/>
          </p:cNvPicPr>
          <p:nvPr userDrawn="1"/>
        </p:nvPicPr>
        <p:blipFill>
          <a:blip r:embed="rId5" cstate="print"/>
          <a:srcRect/>
          <a:stretch>
            <a:fillRect/>
          </a:stretch>
        </p:blipFill>
        <p:spPr bwMode="auto">
          <a:xfrm>
            <a:off x="2057400" y="5682906"/>
            <a:ext cx="347502" cy="463336"/>
          </a:xfrm>
          <a:prstGeom prst="rect">
            <a:avLst/>
          </a:prstGeom>
          <a:noFill/>
          <a:ln w="9525">
            <a:noFill/>
            <a:miter lim="800000"/>
            <a:headEnd/>
            <a:tailEnd/>
          </a:ln>
          <a:effectLst/>
        </p:spPr>
      </p:pic>
      <p:pic>
        <p:nvPicPr>
          <p:cNvPr id="8" name="Picture 7">
            <a:extLst>
              <a:ext uri="{FF2B5EF4-FFF2-40B4-BE49-F238E27FC236}">
                <a16:creationId xmlns:a16="http://schemas.microsoft.com/office/drawing/2014/main" id="{16080AD4-290A-40EA-B212-FE75206642F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01699" y="322233"/>
            <a:ext cx="1038102" cy="349151"/>
          </a:xfrm>
          <a:prstGeom prst="rect">
            <a:avLst/>
          </a:prstGeom>
        </p:spPr>
      </p:pic>
    </p:spTree>
    <p:extLst>
      <p:ext uri="{BB962C8B-B14F-4D97-AF65-F5344CB8AC3E}">
        <p14:creationId xmlns:p14="http://schemas.microsoft.com/office/powerpoint/2010/main" val="11831716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4" name="TextBox 13"/>
          <p:cNvSpPr txBox="1"/>
          <p:nvPr userDrawn="1"/>
        </p:nvSpPr>
        <p:spPr>
          <a:xfrm>
            <a:off x="460375" y="1772926"/>
            <a:ext cx="4343400" cy="669414"/>
          </a:xfrm>
          <a:prstGeom prst="rect">
            <a:avLst/>
          </a:prstGeom>
          <a:noFill/>
        </p:spPr>
        <p:txBody>
          <a:bodyPr wrap="square" lIns="0" rtlCol="0">
            <a:spAutoFit/>
          </a:bodyPr>
          <a:lstStyle/>
          <a:p>
            <a:pPr algn="l" defTabSz="685800"/>
            <a:r>
              <a:rPr lang="en-US" sz="3750" dirty="0">
                <a:solidFill>
                  <a:srgbClr val="94B8BB"/>
                </a:solidFill>
                <a:latin typeface="Arial"/>
              </a:rPr>
              <a:t>QUESTIONS?</a:t>
            </a:r>
          </a:p>
        </p:txBody>
      </p:sp>
      <p:sp>
        <p:nvSpPr>
          <p:cNvPr id="8" name="Text Placeholder 9"/>
          <p:cNvSpPr>
            <a:spLocks noGrp="1"/>
          </p:cNvSpPr>
          <p:nvPr>
            <p:ph type="body" sz="quarter" idx="11" hasCustomPrompt="1"/>
          </p:nvPr>
        </p:nvSpPr>
        <p:spPr>
          <a:xfrm>
            <a:off x="762000" y="3581400"/>
            <a:ext cx="3429000" cy="457200"/>
          </a:xfrm>
        </p:spPr>
        <p:txBody>
          <a:bodyPr anchor="b" anchorCtr="0">
            <a:normAutofit/>
          </a:bodyPr>
          <a:lstStyle>
            <a:lvl1pPr algn="ctr">
              <a:buNone/>
              <a:defRPr sz="1875" baseline="0">
                <a:solidFill>
                  <a:schemeClr val="tx1"/>
                </a:solidFill>
              </a:defRPr>
            </a:lvl1pPr>
          </a:lstStyle>
          <a:p>
            <a:pPr lvl="0"/>
            <a:r>
              <a:rPr lang="en-US" dirty="0"/>
              <a:t>Click to insert name</a:t>
            </a:r>
          </a:p>
        </p:txBody>
      </p:sp>
      <p:sp>
        <p:nvSpPr>
          <p:cNvPr id="9" name="Text Placeholder 9"/>
          <p:cNvSpPr>
            <a:spLocks noGrp="1"/>
          </p:cNvSpPr>
          <p:nvPr>
            <p:ph type="body" sz="quarter" idx="17" hasCustomPrompt="1"/>
          </p:nvPr>
        </p:nvSpPr>
        <p:spPr>
          <a:xfrm>
            <a:off x="762000" y="4038600"/>
            <a:ext cx="3429000" cy="457200"/>
          </a:xfrm>
        </p:spPr>
        <p:txBody>
          <a:bodyPr anchor="ctr" anchorCtr="0">
            <a:normAutofit/>
          </a:bodyPr>
          <a:lstStyle>
            <a:lvl1pPr algn="ctr">
              <a:buNone/>
              <a:defRPr sz="1875" baseline="0">
                <a:solidFill>
                  <a:schemeClr val="accent2"/>
                </a:solidFill>
              </a:defRPr>
            </a:lvl1pPr>
          </a:lstStyle>
          <a:p>
            <a:pPr lvl="0"/>
            <a:r>
              <a:rPr lang="en-US" dirty="0"/>
              <a:t>Click to insert job title</a:t>
            </a:r>
          </a:p>
        </p:txBody>
      </p:sp>
      <p:sp>
        <p:nvSpPr>
          <p:cNvPr id="10" name="Text Placeholder 9"/>
          <p:cNvSpPr>
            <a:spLocks noGrp="1"/>
          </p:cNvSpPr>
          <p:nvPr>
            <p:ph type="body" sz="quarter" idx="13" hasCustomPrompt="1"/>
          </p:nvPr>
        </p:nvSpPr>
        <p:spPr>
          <a:xfrm>
            <a:off x="762000" y="4495800"/>
            <a:ext cx="3429000" cy="381000"/>
          </a:xfrm>
        </p:spPr>
        <p:txBody>
          <a:bodyPr>
            <a:normAutofit/>
          </a:bodyPr>
          <a:lstStyle>
            <a:lvl1pPr marL="0" algn="ctr">
              <a:buNone/>
              <a:defRPr sz="1200" baseline="0">
                <a:solidFill>
                  <a:srgbClr val="000000"/>
                </a:solidFill>
              </a:defRPr>
            </a:lvl1pPr>
          </a:lstStyle>
          <a:p>
            <a:pPr lvl="0"/>
            <a:r>
              <a:rPr lang="en-US" dirty="0"/>
              <a:t>Click to insert email address</a:t>
            </a:r>
          </a:p>
        </p:txBody>
      </p:sp>
      <p:sp>
        <p:nvSpPr>
          <p:cNvPr id="11" name="Text Placeholder 9"/>
          <p:cNvSpPr>
            <a:spLocks noGrp="1"/>
          </p:cNvSpPr>
          <p:nvPr>
            <p:ph type="body" sz="quarter" idx="18" hasCustomPrompt="1"/>
          </p:nvPr>
        </p:nvSpPr>
        <p:spPr>
          <a:xfrm>
            <a:off x="4953000" y="3581400"/>
            <a:ext cx="3429000" cy="457200"/>
          </a:xfrm>
        </p:spPr>
        <p:txBody>
          <a:bodyPr anchor="b" anchorCtr="0">
            <a:normAutofit/>
          </a:bodyPr>
          <a:lstStyle>
            <a:lvl1pPr algn="ctr">
              <a:buNone/>
              <a:defRPr sz="1875" baseline="0">
                <a:solidFill>
                  <a:schemeClr val="tx1"/>
                </a:solidFill>
              </a:defRPr>
            </a:lvl1pPr>
          </a:lstStyle>
          <a:p>
            <a:pPr lvl="0"/>
            <a:r>
              <a:rPr lang="en-US" dirty="0"/>
              <a:t>Click to insert name</a:t>
            </a:r>
          </a:p>
        </p:txBody>
      </p:sp>
      <p:sp>
        <p:nvSpPr>
          <p:cNvPr id="12" name="Text Placeholder 9"/>
          <p:cNvSpPr>
            <a:spLocks noGrp="1"/>
          </p:cNvSpPr>
          <p:nvPr>
            <p:ph type="body" sz="quarter" idx="19" hasCustomPrompt="1"/>
          </p:nvPr>
        </p:nvSpPr>
        <p:spPr>
          <a:xfrm>
            <a:off x="4953000" y="4038600"/>
            <a:ext cx="3429000" cy="457200"/>
          </a:xfrm>
        </p:spPr>
        <p:txBody>
          <a:bodyPr anchor="ctr" anchorCtr="0">
            <a:normAutofit/>
          </a:bodyPr>
          <a:lstStyle>
            <a:lvl1pPr algn="ctr">
              <a:buNone/>
              <a:defRPr sz="1875" baseline="0">
                <a:solidFill>
                  <a:schemeClr val="accent2"/>
                </a:solidFill>
              </a:defRPr>
            </a:lvl1pPr>
          </a:lstStyle>
          <a:p>
            <a:pPr lvl="0"/>
            <a:r>
              <a:rPr lang="en-US" dirty="0"/>
              <a:t>Click to insert job title</a:t>
            </a:r>
          </a:p>
        </p:txBody>
      </p:sp>
      <p:sp>
        <p:nvSpPr>
          <p:cNvPr id="13" name="Text Placeholder 9"/>
          <p:cNvSpPr>
            <a:spLocks noGrp="1"/>
          </p:cNvSpPr>
          <p:nvPr>
            <p:ph type="body" sz="quarter" idx="20" hasCustomPrompt="1"/>
          </p:nvPr>
        </p:nvSpPr>
        <p:spPr>
          <a:xfrm>
            <a:off x="4953000" y="4495800"/>
            <a:ext cx="3429000" cy="381000"/>
          </a:xfrm>
        </p:spPr>
        <p:txBody>
          <a:bodyPr>
            <a:normAutofit/>
          </a:bodyPr>
          <a:lstStyle>
            <a:lvl1pPr marL="0" algn="ctr">
              <a:buNone/>
              <a:defRPr sz="1200" baseline="0">
                <a:solidFill>
                  <a:srgbClr val="000000"/>
                </a:solidFill>
              </a:defRPr>
            </a:lvl1pPr>
          </a:lstStyle>
          <a:p>
            <a:pPr lvl="0"/>
            <a:r>
              <a:rPr lang="en-US" dirty="0"/>
              <a:t>Click to insert email address</a:t>
            </a:r>
          </a:p>
        </p:txBody>
      </p:sp>
      <p:pic>
        <p:nvPicPr>
          <p:cNvPr id="19" name="Picture 2"/>
          <p:cNvPicPr>
            <a:picLocks noChangeAspect="1" noChangeArrowheads="1"/>
          </p:cNvPicPr>
          <p:nvPr userDrawn="1"/>
        </p:nvPicPr>
        <p:blipFill>
          <a:blip r:embed="rId2" cstate="print"/>
          <a:srcRect/>
          <a:stretch>
            <a:fillRect/>
          </a:stretch>
        </p:blipFill>
        <p:spPr bwMode="auto">
          <a:xfrm>
            <a:off x="1524008" y="6049851"/>
            <a:ext cx="347502" cy="463336"/>
          </a:xfrm>
          <a:prstGeom prst="rect">
            <a:avLst/>
          </a:prstGeom>
          <a:noFill/>
          <a:ln w="9525">
            <a:noFill/>
            <a:miter lim="800000"/>
            <a:headEnd/>
            <a:tailEnd/>
          </a:ln>
          <a:effectLst/>
        </p:spPr>
      </p:pic>
      <p:pic>
        <p:nvPicPr>
          <p:cNvPr id="20" name="Picture 3"/>
          <p:cNvPicPr>
            <a:picLocks noChangeAspect="1" noChangeArrowheads="1"/>
          </p:cNvPicPr>
          <p:nvPr userDrawn="1"/>
        </p:nvPicPr>
        <p:blipFill>
          <a:blip r:embed="rId3" cstate="print"/>
          <a:srcRect/>
          <a:stretch>
            <a:fillRect/>
          </a:stretch>
        </p:blipFill>
        <p:spPr bwMode="auto">
          <a:xfrm>
            <a:off x="457208" y="6049851"/>
            <a:ext cx="347502" cy="463336"/>
          </a:xfrm>
          <a:prstGeom prst="rect">
            <a:avLst/>
          </a:prstGeom>
          <a:noFill/>
          <a:ln w="9525">
            <a:noFill/>
            <a:miter lim="800000"/>
            <a:headEnd/>
            <a:tailEnd/>
          </a:ln>
          <a:effectLst/>
        </p:spPr>
      </p:pic>
      <p:pic>
        <p:nvPicPr>
          <p:cNvPr id="21" name="Picture 4"/>
          <p:cNvPicPr>
            <a:picLocks noChangeAspect="1" noChangeArrowheads="1"/>
          </p:cNvPicPr>
          <p:nvPr userDrawn="1"/>
        </p:nvPicPr>
        <p:blipFill>
          <a:blip r:embed="rId4" cstate="print"/>
          <a:srcRect/>
          <a:stretch>
            <a:fillRect/>
          </a:stretch>
        </p:blipFill>
        <p:spPr bwMode="auto">
          <a:xfrm>
            <a:off x="990608" y="6049851"/>
            <a:ext cx="347502" cy="463336"/>
          </a:xfrm>
          <a:prstGeom prst="rect">
            <a:avLst/>
          </a:prstGeom>
          <a:noFill/>
          <a:ln w="9525">
            <a:noFill/>
            <a:miter lim="800000"/>
            <a:headEnd/>
            <a:tailEnd/>
          </a:ln>
          <a:effectLst/>
        </p:spPr>
      </p:pic>
      <p:pic>
        <p:nvPicPr>
          <p:cNvPr id="22" name="Picture 5"/>
          <p:cNvPicPr>
            <a:picLocks noChangeAspect="1" noChangeArrowheads="1"/>
          </p:cNvPicPr>
          <p:nvPr userDrawn="1"/>
        </p:nvPicPr>
        <p:blipFill>
          <a:blip r:embed="rId5" cstate="print"/>
          <a:srcRect/>
          <a:stretch>
            <a:fillRect/>
          </a:stretch>
        </p:blipFill>
        <p:spPr bwMode="auto">
          <a:xfrm>
            <a:off x="2057408" y="6049851"/>
            <a:ext cx="347502" cy="463336"/>
          </a:xfrm>
          <a:prstGeom prst="rect">
            <a:avLst/>
          </a:prstGeom>
          <a:noFill/>
          <a:ln w="9525">
            <a:noFill/>
            <a:miter lim="800000"/>
            <a:headEnd/>
            <a:tailEnd/>
          </a:ln>
          <a:effectLst/>
        </p:spPr>
      </p:pic>
      <p:pic>
        <p:nvPicPr>
          <p:cNvPr id="15" name="Picture 14">
            <a:extLst>
              <a:ext uri="{FF2B5EF4-FFF2-40B4-BE49-F238E27FC236}">
                <a16:creationId xmlns:a16="http://schemas.microsoft.com/office/drawing/2014/main" id="{29BA265F-55BB-4B3E-8941-D84B7E9688D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01699" y="322233"/>
            <a:ext cx="1038102" cy="349151"/>
          </a:xfrm>
          <a:prstGeom prst="rect">
            <a:avLst/>
          </a:prstGeom>
        </p:spPr>
      </p:pic>
    </p:spTree>
    <p:extLst>
      <p:ext uri="{BB962C8B-B14F-4D97-AF65-F5344CB8AC3E}">
        <p14:creationId xmlns:p14="http://schemas.microsoft.com/office/powerpoint/2010/main" val="3016277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rcRect/>
          <a:stretch/>
        </p:blipFill>
        <p:spPr>
          <a:xfrm>
            <a:off x="567094" y="414760"/>
            <a:ext cx="1488087" cy="600308"/>
          </a:xfrm>
          <a:prstGeom prst="rect">
            <a:avLst/>
          </a:prstGeom>
        </p:spPr>
      </p:pic>
      <p:sp>
        <p:nvSpPr>
          <p:cNvPr id="8" name="Text Placeholder 21"/>
          <p:cNvSpPr>
            <a:spLocks noGrp="1"/>
          </p:cNvSpPr>
          <p:nvPr>
            <p:ph type="body" sz="quarter" idx="11" hasCustomPrompt="1"/>
          </p:nvPr>
        </p:nvSpPr>
        <p:spPr>
          <a:xfrm>
            <a:off x="381000" y="1752600"/>
            <a:ext cx="3429000" cy="533400"/>
          </a:xfrm>
          <a:prstGeom prst="rect">
            <a:avLst/>
          </a:prstGeom>
        </p:spPr>
        <p:txBody>
          <a:bodyPr lIns="0" anchor="b" anchorCtr="0">
            <a:noAutofit/>
          </a:bodyPr>
          <a:lstStyle>
            <a:lvl1pPr marL="0" indent="0" algn="l">
              <a:buFontTx/>
              <a:buNone/>
              <a:defRPr sz="1950" cap="all" baseline="0">
                <a:solidFill>
                  <a:srgbClr val="000000"/>
                </a:solidFill>
                <a:latin typeface="Arial" charset="0"/>
                <a:ea typeface="Arial" charset="0"/>
                <a:cs typeface="Arial" charset="0"/>
              </a:defRPr>
            </a:lvl1pPr>
          </a:lstStyle>
          <a:p>
            <a:pPr lvl="0"/>
            <a:r>
              <a:rPr lang="en-US" dirty="0"/>
              <a:t>Insert Pres Date</a:t>
            </a:r>
          </a:p>
        </p:txBody>
      </p:sp>
      <p:sp>
        <p:nvSpPr>
          <p:cNvPr id="11" name="Title 1"/>
          <p:cNvSpPr>
            <a:spLocks noGrp="1"/>
          </p:cNvSpPr>
          <p:nvPr>
            <p:ph type="ctrTitle" hasCustomPrompt="1"/>
          </p:nvPr>
        </p:nvSpPr>
        <p:spPr>
          <a:xfrm>
            <a:off x="381000" y="2438402"/>
            <a:ext cx="5334000" cy="1393825"/>
          </a:xfrm>
        </p:spPr>
        <p:txBody>
          <a:bodyPr lIns="0" anchor="b" anchorCtr="0">
            <a:normAutofit/>
          </a:bodyPr>
          <a:lstStyle>
            <a:lvl1pPr algn="l">
              <a:defRPr sz="2625" cap="all" baseline="0">
                <a:solidFill>
                  <a:srgbClr val="94B8BB"/>
                </a:solidFill>
                <a:latin typeface="Arial" pitchFamily="34" charset="0"/>
                <a:cs typeface="Arial" pitchFamily="34" charset="0"/>
              </a:defRPr>
            </a:lvl1pPr>
          </a:lstStyle>
          <a:p>
            <a:r>
              <a:rPr lang="en-US" dirty="0"/>
              <a:t>Click to insert</a:t>
            </a:r>
            <a:br>
              <a:rPr lang="en-US" dirty="0"/>
            </a:br>
            <a:r>
              <a:rPr lang="en-US" dirty="0"/>
              <a:t>slide title</a:t>
            </a:r>
          </a:p>
        </p:txBody>
      </p:sp>
      <p:sp>
        <p:nvSpPr>
          <p:cNvPr id="12" name="Text Placeholder 18"/>
          <p:cNvSpPr>
            <a:spLocks noGrp="1"/>
          </p:cNvSpPr>
          <p:nvPr>
            <p:ph type="body" sz="quarter" idx="13" hasCustomPrompt="1"/>
          </p:nvPr>
        </p:nvSpPr>
        <p:spPr>
          <a:xfrm>
            <a:off x="381000" y="3962400"/>
            <a:ext cx="5334000" cy="1066800"/>
          </a:xfrm>
        </p:spPr>
        <p:txBody>
          <a:bodyPr lIns="0">
            <a:normAutofit/>
          </a:bodyPr>
          <a:lstStyle>
            <a:lvl1pPr marL="0">
              <a:buNone/>
              <a:defRPr sz="2100" cap="all" baseline="0">
                <a:solidFill>
                  <a:srgbClr val="A4522E"/>
                </a:solidFill>
              </a:defRPr>
            </a:lvl1pPr>
          </a:lstStyle>
          <a:p>
            <a:pPr lvl="0"/>
            <a:r>
              <a:rPr lang="en-US" cap="all" baseline="0" dirty="0">
                <a:solidFill>
                  <a:srgbClr val="A4522E"/>
                </a:solidFill>
              </a:rPr>
              <a:t>Click to add subtitle</a:t>
            </a:r>
          </a:p>
        </p:txBody>
      </p:sp>
      <p:sp>
        <p:nvSpPr>
          <p:cNvPr id="13" name="Line 2"/>
          <p:cNvSpPr>
            <a:spLocks noChangeShapeType="1"/>
          </p:cNvSpPr>
          <p:nvPr userDrawn="1"/>
        </p:nvSpPr>
        <p:spPr bwMode="auto">
          <a:xfrm>
            <a:off x="381000" y="3832225"/>
            <a:ext cx="5334000" cy="0"/>
          </a:xfrm>
          <a:prstGeom prst="line">
            <a:avLst/>
          </a:prstGeom>
          <a:noFill/>
          <a:ln w="63500">
            <a:solidFill>
              <a:srgbClr val="94B8BB"/>
            </a:solidFill>
            <a:round/>
            <a:headEnd/>
            <a:tailEnd/>
          </a:ln>
        </p:spPr>
        <p:txBody>
          <a:bodyPr vert="horz" wrap="square" lIns="68580" tIns="34290" rIns="68580" bIns="34290" numCol="1" anchor="t" anchorCtr="0" compatLnSpc="1">
            <a:prstTxWarp prst="textNoShape">
              <a:avLst/>
            </a:prstTxWarp>
          </a:bodyPr>
          <a:lstStyle/>
          <a:p>
            <a:endParaRPr lang="en-US" sz="1350"/>
          </a:p>
        </p:txBody>
      </p:sp>
    </p:spTree>
    <p:extLst>
      <p:ext uri="{BB962C8B-B14F-4D97-AF65-F5344CB8AC3E}">
        <p14:creationId xmlns:p14="http://schemas.microsoft.com/office/powerpoint/2010/main" val="20256112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9" name="Text Placeholder 9"/>
          <p:cNvSpPr>
            <a:spLocks noGrp="1"/>
          </p:cNvSpPr>
          <p:nvPr>
            <p:ph type="body" sz="quarter" idx="11" hasCustomPrompt="1"/>
          </p:nvPr>
        </p:nvSpPr>
        <p:spPr>
          <a:xfrm>
            <a:off x="762000" y="1905000"/>
            <a:ext cx="3429000" cy="457200"/>
          </a:xfrm>
        </p:spPr>
        <p:txBody>
          <a:bodyPr anchor="b" anchorCtr="0">
            <a:normAutofit/>
          </a:bodyPr>
          <a:lstStyle>
            <a:lvl1pPr algn="ctr">
              <a:buNone/>
              <a:defRPr sz="1875" baseline="0">
                <a:solidFill>
                  <a:schemeClr val="tx1"/>
                </a:solidFill>
              </a:defRPr>
            </a:lvl1pPr>
          </a:lstStyle>
          <a:p>
            <a:pPr lvl="0"/>
            <a:r>
              <a:rPr lang="en-US" dirty="0"/>
              <a:t>Click to insert name</a:t>
            </a:r>
          </a:p>
        </p:txBody>
      </p:sp>
      <p:sp>
        <p:nvSpPr>
          <p:cNvPr id="20" name="Text Placeholder 9"/>
          <p:cNvSpPr>
            <a:spLocks noGrp="1"/>
          </p:cNvSpPr>
          <p:nvPr>
            <p:ph type="body" sz="quarter" idx="17" hasCustomPrompt="1"/>
          </p:nvPr>
        </p:nvSpPr>
        <p:spPr>
          <a:xfrm>
            <a:off x="762000" y="2362200"/>
            <a:ext cx="3429000" cy="457200"/>
          </a:xfrm>
        </p:spPr>
        <p:txBody>
          <a:bodyPr anchor="ctr" anchorCtr="0">
            <a:normAutofit/>
          </a:bodyPr>
          <a:lstStyle>
            <a:lvl1pPr algn="ctr">
              <a:buNone/>
              <a:defRPr sz="1875" baseline="0">
                <a:solidFill>
                  <a:schemeClr val="accent2"/>
                </a:solidFill>
              </a:defRPr>
            </a:lvl1pPr>
          </a:lstStyle>
          <a:p>
            <a:pPr lvl="0"/>
            <a:r>
              <a:rPr lang="en-US" dirty="0"/>
              <a:t>Click to insert job title</a:t>
            </a:r>
          </a:p>
        </p:txBody>
      </p:sp>
      <p:sp>
        <p:nvSpPr>
          <p:cNvPr id="21" name="Text Placeholder 9"/>
          <p:cNvSpPr>
            <a:spLocks noGrp="1"/>
          </p:cNvSpPr>
          <p:nvPr>
            <p:ph type="body" sz="quarter" idx="13" hasCustomPrompt="1"/>
          </p:nvPr>
        </p:nvSpPr>
        <p:spPr>
          <a:xfrm>
            <a:off x="762000" y="2819400"/>
            <a:ext cx="3429000" cy="381000"/>
          </a:xfrm>
        </p:spPr>
        <p:txBody>
          <a:bodyPr>
            <a:normAutofit/>
          </a:bodyPr>
          <a:lstStyle>
            <a:lvl1pPr marL="0" algn="ctr">
              <a:buNone/>
              <a:defRPr sz="1200" baseline="0">
                <a:solidFill>
                  <a:srgbClr val="000000"/>
                </a:solidFill>
              </a:defRPr>
            </a:lvl1pPr>
          </a:lstStyle>
          <a:p>
            <a:pPr lvl="0"/>
            <a:r>
              <a:rPr lang="en-US" dirty="0"/>
              <a:t>Click to insert email address</a:t>
            </a:r>
          </a:p>
        </p:txBody>
      </p:sp>
      <p:sp>
        <p:nvSpPr>
          <p:cNvPr id="22" name="Text Placeholder 9"/>
          <p:cNvSpPr>
            <a:spLocks noGrp="1"/>
          </p:cNvSpPr>
          <p:nvPr>
            <p:ph type="body" sz="quarter" idx="18" hasCustomPrompt="1"/>
          </p:nvPr>
        </p:nvSpPr>
        <p:spPr>
          <a:xfrm>
            <a:off x="4876800" y="1905000"/>
            <a:ext cx="3429000" cy="457200"/>
          </a:xfrm>
        </p:spPr>
        <p:txBody>
          <a:bodyPr anchor="b" anchorCtr="0">
            <a:normAutofit/>
          </a:bodyPr>
          <a:lstStyle>
            <a:lvl1pPr algn="ctr">
              <a:buNone/>
              <a:defRPr sz="1875" baseline="0">
                <a:solidFill>
                  <a:schemeClr val="tx1"/>
                </a:solidFill>
              </a:defRPr>
            </a:lvl1pPr>
          </a:lstStyle>
          <a:p>
            <a:pPr lvl="0"/>
            <a:r>
              <a:rPr lang="en-US" dirty="0"/>
              <a:t>Click to insert name</a:t>
            </a:r>
          </a:p>
        </p:txBody>
      </p:sp>
      <p:sp>
        <p:nvSpPr>
          <p:cNvPr id="23" name="Text Placeholder 9"/>
          <p:cNvSpPr>
            <a:spLocks noGrp="1"/>
          </p:cNvSpPr>
          <p:nvPr>
            <p:ph type="body" sz="quarter" idx="19" hasCustomPrompt="1"/>
          </p:nvPr>
        </p:nvSpPr>
        <p:spPr>
          <a:xfrm>
            <a:off x="4876800" y="2362200"/>
            <a:ext cx="3429000" cy="457200"/>
          </a:xfrm>
        </p:spPr>
        <p:txBody>
          <a:bodyPr anchor="ctr" anchorCtr="0">
            <a:normAutofit/>
          </a:bodyPr>
          <a:lstStyle>
            <a:lvl1pPr algn="ctr">
              <a:buNone/>
              <a:defRPr sz="1875" baseline="0">
                <a:solidFill>
                  <a:schemeClr val="accent2"/>
                </a:solidFill>
              </a:defRPr>
            </a:lvl1pPr>
          </a:lstStyle>
          <a:p>
            <a:pPr lvl="0"/>
            <a:r>
              <a:rPr lang="en-US" dirty="0"/>
              <a:t>Click to insert job title</a:t>
            </a:r>
          </a:p>
        </p:txBody>
      </p:sp>
      <p:sp>
        <p:nvSpPr>
          <p:cNvPr id="24" name="Text Placeholder 9"/>
          <p:cNvSpPr>
            <a:spLocks noGrp="1"/>
          </p:cNvSpPr>
          <p:nvPr>
            <p:ph type="body" sz="quarter" idx="20" hasCustomPrompt="1"/>
          </p:nvPr>
        </p:nvSpPr>
        <p:spPr>
          <a:xfrm>
            <a:off x="4876800" y="2819400"/>
            <a:ext cx="3429000" cy="381000"/>
          </a:xfrm>
        </p:spPr>
        <p:txBody>
          <a:bodyPr>
            <a:normAutofit/>
          </a:bodyPr>
          <a:lstStyle>
            <a:lvl1pPr marL="0" algn="ctr">
              <a:buNone/>
              <a:defRPr sz="1200" baseline="0">
                <a:solidFill>
                  <a:srgbClr val="000000"/>
                </a:solidFill>
              </a:defRPr>
            </a:lvl1pPr>
          </a:lstStyle>
          <a:p>
            <a:pPr lvl="0"/>
            <a:r>
              <a:rPr lang="en-US" dirty="0"/>
              <a:t>Click to insert email address</a:t>
            </a:r>
          </a:p>
        </p:txBody>
      </p:sp>
      <p:sp>
        <p:nvSpPr>
          <p:cNvPr id="25" name="Text Placeholder 9"/>
          <p:cNvSpPr>
            <a:spLocks noGrp="1"/>
          </p:cNvSpPr>
          <p:nvPr>
            <p:ph type="body" sz="quarter" idx="21" hasCustomPrompt="1"/>
          </p:nvPr>
        </p:nvSpPr>
        <p:spPr>
          <a:xfrm>
            <a:off x="2819400" y="3733800"/>
            <a:ext cx="3429000" cy="457200"/>
          </a:xfrm>
        </p:spPr>
        <p:txBody>
          <a:bodyPr anchor="b" anchorCtr="0">
            <a:normAutofit/>
          </a:bodyPr>
          <a:lstStyle>
            <a:lvl1pPr algn="ctr">
              <a:buNone/>
              <a:defRPr sz="1875" baseline="0">
                <a:solidFill>
                  <a:schemeClr val="tx1"/>
                </a:solidFill>
              </a:defRPr>
            </a:lvl1pPr>
          </a:lstStyle>
          <a:p>
            <a:pPr lvl="0"/>
            <a:r>
              <a:rPr lang="en-US" dirty="0"/>
              <a:t>Click to insert name</a:t>
            </a:r>
          </a:p>
        </p:txBody>
      </p:sp>
      <p:sp>
        <p:nvSpPr>
          <p:cNvPr id="26" name="Text Placeholder 9"/>
          <p:cNvSpPr>
            <a:spLocks noGrp="1"/>
          </p:cNvSpPr>
          <p:nvPr>
            <p:ph type="body" sz="quarter" idx="22" hasCustomPrompt="1"/>
          </p:nvPr>
        </p:nvSpPr>
        <p:spPr>
          <a:xfrm>
            <a:off x="2819400" y="4191000"/>
            <a:ext cx="3429000" cy="457200"/>
          </a:xfrm>
        </p:spPr>
        <p:txBody>
          <a:bodyPr anchor="ctr" anchorCtr="0">
            <a:normAutofit/>
          </a:bodyPr>
          <a:lstStyle>
            <a:lvl1pPr algn="ctr">
              <a:buNone/>
              <a:defRPr sz="1875" baseline="0">
                <a:solidFill>
                  <a:schemeClr val="accent2"/>
                </a:solidFill>
              </a:defRPr>
            </a:lvl1pPr>
          </a:lstStyle>
          <a:p>
            <a:pPr lvl="0"/>
            <a:r>
              <a:rPr lang="en-US" dirty="0"/>
              <a:t>Click to insert job title</a:t>
            </a:r>
          </a:p>
        </p:txBody>
      </p:sp>
      <p:sp>
        <p:nvSpPr>
          <p:cNvPr id="27" name="Text Placeholder 9"/>
          <p:cNvSpPr>
            <a:spLocks noGrp="1"/>
          </p:cNvSpPr>
          <p:nvPr>
            <p:ph type="body" sz="quarter" idx="23" hasCustomPrompt="1"/>
          </p:nvPr>
        </p:nvSpPr>
        <p:spPr>
          <a:xfrm>
            <a:off x="2819400" y="4648200"/>
            <a:ext cx="3429000" cy="381000"/>
          </a:xfrm>
        </p:spPr>
        <p:txBody>
          <a:bodyPr>
            <a:normAutofit/>
          </a:bodyPr>
          <a:lstStyle>
            <a:lvl1pPr marL="0" algn="ctr">
              <a:buNone/>
              <a:defRPr sz="1200" baseline="0">
                <a:solidFill>
                  <a:srgbClr val="000000"/>
                </a:solidFill>
              </a:defRPr>
            </a:lvl1pPr>
          </a:lstStyle>
          <a:p>
            <a:pPr lvl="0"/>
            <a:r>
              <a:rPr lang="en-US" dirty="0"/>
              <a:t>Click to insert email address</a:t>
            </a:r>
          </a:p>
        </p:txBody>
      </p:sp>
      <p:pic>
        <p:nvPicPr>
          <p:cNvPr id="28" name="Picture 2"/>
          <p:cNvPicPr>
            <a:picLocks noChangeArrowheads="1"/>
          </p:cNvPicPr>
          <p:nvPr userDrawn="1"/>
        </p:nvPicPr>
        <p:blipFill>
          <a:blip r:embed="rId2" cstate="print"/>
          <a:srcRect/>
          <a:stretch>
            <a:fillRect/>
          </a:stretch>
        </p:blipFill>
        <p:spPr bwMode="auto">
          <a:xfrm>
            <a:off x="1524008" y="6049841"/>
            <a:ext cx="347502" cy="463550"/>
          </a:xfrm>
          <a:prstGeom prst="rect">
            <a:avLst/>
          </a:prstGeom>
          <a:noFill/>
          <a:ln w="9525">
            <a:noFill/>
            <a:miter lim="800000"/>
            <a:headEnd/>
            <a:tailEnd/>
          </a:ln>
          <a:effectLst/>
        </p:spPr>
      </p:pic>
      <p:pic>
        <p:nvPicPr>
          <p:cNvPr id="29" name="Picture 3"/>
          <p:cNvPicPr>
            <a:picLocks noChangeArrowheads="1"/>
          </p:cNvPicPr>
          <p:nvPr userDrawn="1"/>
        </p:nvPicPr>
        <p:blipFill>
          <a:blip r:embed="rId3" cstate="print"/>
          <a:srcRect/>
          <a:stretch>
            <a:fillRect/>
          </a:stretch>
        </p:blipFill>
        <p:spPr bwMode="auto">
          <a:xfrm>
            <a:off x="457208" y="6049841"/>
            <a:ext cx="347502" cy="463550"/>
          </a:xfrm>
          <a:prstGeom prst="rect">
            <a:avLst/>
          </a:prstGeom>
          <a:noFill/>
          <a:ln w="9525">
            <a:noFill/>
            <a:miter lim="800000"/>
            <a:headEnd/>
            <a:tailEnd/>
          </a:ln>
          <a:effectLst/>
        </p:spPr>
      </p:pic>
      <p:pic>
        <p:nvPicPr>
          <p:cNvPr id="30" name="Picture 4"/>
          <p:cNvPicPr>
            <a:picLocks noChangeArrowheads="1"/>
          </p:cNvPicPr>
          <p:nvPr userDrawn="1"/>
        </p:nvPicPr>
        <p:blipFill>
          <a:blip r:embed="rId4" cstate="print"/>
          <a:srcRect/>
          <a:stretch>
            <a:fillRect/>
          </a:stretch>
        </p:blipFill>
        <p:spPr bwMode="auto">
          <a:xfrm>
            <a:off x="990608" y="6049841"/>
            <a:ext cx="347502" cy="463550"/>
          </a:xfrm>
          <a:prstGeom prst="rect">
            <a:avLst/>
          </a:prstGeom>
          <a:noFill/>
          <a:ln w="9525">
            <a:noFill/>
            <a:miter lim="800000"/>
            <a:headEnd/>
            <a:tailEnd/>
          </a:ln>
          <a:effectLst/>
        </p:spPr>
      </p:pic>
      <p:pic>
        <p:nvPicPr>
          <p:cNvPr id="31" name="Picture 5"/>
          <p:cNvPicPr>
            <a:picLocks noChangeArrowheads="1"/>
          </p:cNvPicPr>
          <p:nvPr userDrawn="1"/>
        </p:nvPicPr>
        <p:blipFill>
          <a:blip r:embed="rId5" cstate="print"/>
          <a:srcRect/>
          <a:stretch>
            <a:fillRect/>
          </a:stretch>
        </p:blipFill>
        <p:spPr bwMode="auto">
          <a:xfrm>
            <a:off x="2057408" y="6049841"/>
            <a:ext cx="347502" cy="463550"/>
          </a:xfrm>
          <a:prstGeom prst="rect">
            <a:avLst/>
          </a:prstGeom>
          <a:noFill/>
          <a:ln w="9525">
            <a:noFill/>
            <a:miter lim="800000"/>
            <a:headEnd/>
            <a:tailEnd/>
          </a:ln>
          <a:effectLst/>
        </p:spPr>
      </p:pic>
      <p:pic>
        <p:nvPicPr>
          <p:cNvPr id="16" name="Picture 15">
            <a:extLst>
              <a:ext uri="{FF2B5EF4-FFF2-40B4-BE49-F238E27FC236}">
                <a16:creationId xmlns:a16="http://schemas.microsoft.com/office/drawing/2014/main" id="{FBA8BA1C-E9E3-44C7-85B9-871FBB0FCCA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01699" y="322233"/>
            <a:ext cx="1038102" cy="349151"/>
          </a:xfrm>
          <a:prstGeom prst="rect">
            <a:avLst/>
          </a:prstGeom>
        </p:spPr>
      </p:pic>
    </p:spTree>
    <p:extLst>
      <p:ext uri="{BB962C8B-B14F-4D97-AF65-F5344CB8AC3E}">
        <p14:creationId xmlns:p14="http://schemas.microsoft.com/office/powerpoint/2010/main" val="31190231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D8957-A773-4A1D-9087-F2F0A9000B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16083A-D2CE-450F-9ADC-BB7A529734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A640BD-E354-4AEC-B741-705F02B890B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B8D953B-8901-4627-994F-712364756F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C2D418-847D-4E6C-BC67-5E536723BE1C}"/>
              </a:ext>
            </a:extLst>
          </p:cNvPr>
          <p:cNvSpPr>
            <a:spLocks noGrp="1"/>
          </p:cNvSpPr>
          <p:nvPr>
            <p:ph type="sldNum" sz="quarter" idx="12"/>
          </p:nvPr>
        </p:nvSpPr>
        <p:spPr/>
        <p:txBody>
          <a:bodyPr/>
          <a:lstStyle/>
          <a:p>
            <a:fld id="{64D71069-552A-4487-A1B2-D9D7197A266D}" type="slidenum">
              <a:rPr lang="en-US" smtClean="0"/>
              <a:t>‹#›</a:t>
            </a:fld>
            <a:endParaRPr lang="en-US"/>
          </a:p>
        </p:txBody>
      </p:sp>
    </p:spTree>
    <p:extLst>
      <p:ext uri="{BB962C8B-B14F-4D97-AF65-F5344CB8AC3E}">
        <p14:creationId xmlns:p14="http://schemas.microsoft.com/office/powerpoint/2010/main" val="25053281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9" name="Slide Number Placeholder 10">
            <a:extLst>
              <a:ext uri="{FF2B5EF4-FFF2-40B4-BE49-F238E27FC236}">
                <a16:creationId xmlns:a16="http://schemas.microsoft.com/office/drawing/2014/main" id="{F7011E4D-DBCB-4DBE-9E73-ECA7ABB9766A}"/>
              </a:ext>
            </a:extLst>
          </p:cNvPr>
          <p:cNvSpPr>
            <a:spLocks noGrp="1"/>
          </p:cNvSpPr>
          <p:nvPr>
            <p:ph type="sldNum" sz="quarter" idx="12"/>
          </p:nvPr>
        </p:nvSpPr>
        <p:spPr>
          <a:xfrm>
            <a:off x="443862" y="6517127"/>
            <a:ext cx="379099" cy="261875"/>
          </a:xfrm>
          <a:prstGeom prst="rect">
            <a:avLst/>
          </a:prstGeom>
        </p:spPr>
        <p:txBody>
          <a:bodyPr/>
          <a:lstStyle>
            <a:lvl1pPr>
              <a:defRPr sz="600">
                <a:solidFill>
                  <a:schemeClr val="bg1"/>
                </a:solidFill>
                <a:latin typeface="Century Gothic" panose="020B0502020202020204" pitchFamily="34" charset="0"/>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921632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Photo">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6" y="414762"/>
            <a:ext cx="1231382" cy="411500"/>
          </a:xfrm>
          <a:prstGeom prst="rect">
            <a:avLst/>
          </a:prstGeom>
        </p:spPr>
      </p:pic>
      <p:sp>
        <p:nvSpPr>
          <p:cNvPr id="14" name="Picture Placeholder 8"/>
          <p:cNvSpPr>
            <a:spLocks noGrp="1"/>
          </p:cNvSpPr>
          <p:nvPr>
            <p:ph type="pic" sz="quarter" idx="10" hasCustomPrompt="1"/>
          </p:nvPr>
        </p:nvSpPr>
        <p:spPr>
          <a:xfrm>
            <a:off x="1524000" y="1371600"/>
            <a:ext cx="6019800" cy="3276600"/>
          </a:xfrm>
          <a:effectLst/>
        </p:spPr>
        <p:txBody>
          <a:bodyPr/>
          <a:lstStyle>
            <a:lvl1pPr>
              <a:defRPr/>
            </a:lvl1pPr>
          </a:lstStyle>
          <a:p>
            <a:r>
              <a:rPr lang="en-US" dirty="0"/>
              <a:t>Click to insert photo</a:t>
            </a:r>
          </a:p>
        </p:txBody>
      </p:sp>
      <p:sp>
        <p:nvSpPr>
          <p:cNvPr id="15" name="Title 1"/>
          <p:cNvSpPr>
            <a:spLocks noGrp="1"/>
          </p:cNvSpPr>
          <p:nvPr>
            <p:ph type="ctrTitle" hasCustomPrompt="1"/>
          </p:nvPr>
        </p:nvSpPr>
        <p:spPr>
          <a:xfrm>
            <a:off x="457200" y="5013962"/>
            <a:ext cx="6096000" cy="1470025"/>
          </a:xfrm>
        </p:spPr>
        <p:txBody>
          <a:bodyPr lIns="0"/>
          <a:lstStyle>
            <a:lvl1pPr algn="l">
              <a:defRPr cap="all" baseline="0">
                <a:solidFill>
                  <a:srgbClr val="94B8BB"/>
                </a:solidFill>
                <a:latin typeface="Arial" pitchFamily="34" charset="0"/>
                <a:cs typeface="Arial" pitchFamily="34" charset="0"/>
              </a:defRPr>
            </a:lvl1pPr>
          </a:lstStyle>
          <a:p>
            <a:r>
              <a:rPr lang="en-US" dirty="0"/>
              <a:t>Click to add</a:t>
            </a:r>
            <a:br>
              <a:rPr lang="en-US" dirty="0"/>
            </a:br>
            <a:r>
              <a:rPr lang="en-US" dirty="0"/>
              <a:t>slide title</a:t>
            </a:r>
          </a:p>
        </p:txBody>
      </p:sp>
    </p:spTree>
    <p:extLst>
      <p:ext uri="{BB962C8B-B14F-4D97-AF65-F5344CB8AC3E}">
        <p14:creationId xmlns:p14="http://schemas.microsoft.com/office/powerpoint/2010/main" val="3920917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duce Presenter/Contact Info">
    <p:spTree>
      <p:nvGrpSpPr>
        <p:cNvPr id="1" name=""/>
        <p:cNvGrpSpPr/>
        <p:nvPr/>
      </p:nvGrpSpPr>
      <p:grpSpPr>
        <a:xfrm>
          <a:off x="0" y="0"/>
          <a:ext cx="0" cy="0"/>
          <a:chOff x="0" y="0"/>
          <a:chExt cx="0" cy="0"/>
        </a:xfrm>
      </p:grpSpPr>
      <p:sp>
        <p:nvSpPr>
          <p:cNvPr id="12" name="Picture Placeholder 6"/>
          <p:cNvSpPr>
            <a:spLocks noGrp="1"/>
          </p:cNvSpPr>
          <p:nvPr>
            <p:ph type="pic" sz="quarter" idx="10" hasCustomPrompt="1"/>
          </p:nvPr>
        </p:nvSpPr>
        <p:spPr>
          <a:xfrm>
            <a:off x="5515599" y="1904697"/>
            <a:ext cx="2971800" cy="3657600"/>
          </a:xfrm>
        </p:spPr>
        <p:txBody>
          <a:bodyPr/>
          <a:lstStyle>
            <a:lvl1pPr marL="0" indent="0">
              <a:buNone/>
              <a:defRPr/>
            </a:lvl1pPr>
          </a:lstStyle>
          <a:p>
            <a:r>
              <a:rPr lang="en-US" dirty="0"/>
              <a:t>Click to insert resume photo</a:t>
            </a:r>
          </a:p>
        </p:txBody>
      </p:sp>
      <p:sp>
        <p:nvSpPr>
          <p:cNvPr id="13" name="Text Placeholder 9"/>
          <p:cNvSpPr>
            <a:spLocks noGrp="1"/>
          </p:cNvSpPr>
          <p:nvPr>
            <p:ph type="body" sz="quarter" idx="11" hasCustomPrompt="1"/>
          </p:nvPr>
        </p:nvSpPr>
        <p:spPr>
          <a:xfrm>
            <a:off x="685800" y="4114800"/>
            <a:ext cx="4038600" cy="685800"/>
          </a:xfrm>
        </p:spPr>
        <p:txBody>
          <a:bodyPr lIns="91440" rIns="91440">
            <a:normAutofit/>
          </a:bodyPr>
          <a:lstStyle>
            <a:lvl1pPr marL="0" indent="-260604" algn="l">
              <a:buNone/>
              <a:defRPr sz="1350" baseline="0">
                <a:solidFill>
                  <a:srgbClr val="000000"/>
                </a:solidFill>
              </a:defRPr>
            </a:lvl1pPr>
          </a:lstStyle>
          <a:p>
            <a:pPr lvl="0"/>
            <a:r>
              <a:rPr lang="en-US" dirty="0"/>
              <a:t>Click to insert email address</a:t>
            </a:r>
          </a:p>
        </p:txBody>
      </p:sp>
      <p:sp>
        <p:nvSpPr>
          <p:cNvPr id="14" name="Text Placeholder 10"/>
          <p:cNvSpPr>
            <a:spLocks noGrp="1"/>
          </p:cNvSpPr>
          <p:nvPr>
            <p:ph type="body" sz="quarter" idx="13" hasCustomPrompt="1"/>
          </p:nvPr>
        </p:nvSpPr>
        <p:spPr>
          <a:xfrm>
            <a:off x="685800" y="2728929"/>
            <a:ext cx="4038600" cy="685800"/>
          </a:xfrm>
        </p:spPr>
        <p:txBody>
          <a:bodyPr anchor="b" anchorCtr="0">
            <a:normAutofit/>
          </a:bodyPr>
          <a:lstStyle>
            <a:lvl1pPr algn="l">
              <a:buNone/>
              <a:defRPr sz="2250">
                <a:solidFill>
                  <a:schemeClr val="tx1"/>
                </a:solidFill>
              </a:defRPr>
            </a:lvl1pPr>
          </a:lstStyle>
          <a:p>
            <a:pPr lvl="0"/>
            <a:r>
              <a:rPr lang="en-US" dirty="0"/>
              <a:t>Click to insert name</a:t>
            </a:r>
          </a:p>
        </p:txBody>
      </p:sp>
      <p:sp>
        <p:nvSpPr>
          <p:cNvPr id="15" name="Text Placeholder 10"/>
          <p:cNvSpPr>
            <a:spLocks noGrp="1"/>
          </p:cNvSpPr>
          <p:nvPr>
            <p:ph type="body" sz="quarter" idx="14" hasCustomPrompt="1"/>
          </p:nvPr>
        </p:nvSpPr>
        <p:spPr>
          <a:xfrm>
            <a:off x="685800" y="3429000"/>
            <a:ext cx="4038600" cy="685800"/>
          </a:xfrm>
        </p:spPr>
        <p:txBody>
          <a:bodyPr anchor="ctr" anchorCtr="0">
            <a:normAutofit/>
          </a:bodyPr>
          <a:lstStyle>
            <a:lvl1pPr algn="l">
              <a:buNone/>
              <a:defRPr sz="2250">
                <a:solidFill>
                  <a:schemeClr val="accent2"/>
                </a:solidFill>
              </a:defRPr>
            </a:lvl1pPr>
          </a:lstStyle>
          <a:p>
            <a:pPr lvl="0"/>
            <a:r>
              <a:rPr lang="en-US" dirty="0"/>
              <a:t>Click to insert job title</a:t>
            </a:r>
          </a:p>
        </p:txBody>
      </p:sp>
      <p:sp>
        <p:nvSpPr>
          <p:cNvPr id="16" name="Slide Number Placeholder 5"/>
          <p:cNvSpPr>
            <a:spLocks noGrp="1"/>
          </p:cNvSpPr>
          <p:nvPr>
            <p:ph type="sldNum" sz="quarter" idx="12"/>
          </p:nvPr>
        </p:nvSpPr>
        <p:spPr>
          <a:xfrm>
            <a:off x="8312787" y="6292558"/>
            <a:ext cx="374240" cy="365125"/>
          </a:xfrm>
        </p:spPr>
        <p:txBody>
          <a:bodyPr/>
          <a:lstStyle/>
          <a:p>
            <a:fld id="{31EDF01A-BABD-471A-AAB6-7A2B3CAB3DDE}" type="slidenum">
              <a:rPr lang="en-US" smtClean="0"/>
              <a:t>‹#›</a:t>
            </a:fld>
            <a:endParaRPr lang="en-US"/>
          </a:p>
        </p:txBody>
      </p:sp>
      <p:sp>
        <p:nvSpPr>
          <p:cNvPr id="17" name="Line 2"/>
          <p:cNvSpPr>
            <a:spLocks noChangeShapeType="1"/>
          </p:cNvSpPr>
          <p:nvPr userDrawn="1"/>
        </p:nvSpPr>
        <p:spPr bwMode="auto">
          <a:xfrm>
            <a:off x="457200" y="1205048"/>
            <a:ext cx="8229600" cy="0"/>
          </a:xfrm>
          <a:prstGeom prst="line">
            <a:avLst/>
          </a:prstGeom>
          <a:noFill/>
          <a:ln w="63500">
            <a:solidFill>
              <a:srgbClr val="94B8BB"/>
            </a:solidFill>
            <a:round/>
            <a:headEnd/>
            <a:tailEnd/>
          </a:ln>
        </p:spPr>
        <p:txBody>
          <a:bodyPr vert="horz" wrap="square" lIns="68580" tIns="34290" rIns="68580" bIns="34290" numCol="1" anchor="t" anchorCtr="0" compatLnSpc="1">
            <a:prstTxWarp prst="textNoShape">
              <a:avLst/>
            </a:prstTxWarp>
          </a:bodyPr>
          <a:lstStyle/>
          <a:p>
            <a:endParaRPr lang="en-US" sz="1350" dirty="0">
              <a:latin typeface="Arial" pitchFamily="34" charset="0"/>
              <a:cs typeface="Arial" pitchFamily="34" charset="0"/>
            </a:endParaRPr>
          </a:p>
        </p:txBody>
      </p:sp>
      <p:sp>
        <p:nvSpPr>
          <p:cNvPr id="28" name="TextBox 27"/>
          <p:cNvSpPr txBox="1"/>
          <p:nvPr userDrawn="1"/>
        </p:nvSpPr>
        <p:spPr>
          <a:xfrm>
            <a:off x="457200" y="620440"/>
            <a:ext cx="5334000" cy="553998"/>
          </a:xfrm>
          <a:prstGeom prst="rect">
            <a:avLst/>
          </a:prstGeom>
          <a:noFill/>
        </p:spPr>
        <p:txBody>
          <a:bodyPr wrap="square" lIns="0" rtlCol="0" anchor="b" anchorCtr="0">
            <a:spAutoFit/>
          </a:bodyPr>
          <a:lstStyle/>
          <a:p>
            <a:r>
              <a:rPr lang="en-US" sz="3000" b="0" dirty="0">
                <a:solidFill>
                  <a:srgbClr val="94B8BB"/>
                </a:solidFill>
                <a:latin typeface="Arial" pitchFamily="34" charset="0"/>
                <a:cs typeface="Arial" pitchFamily="34" charset="0"/>
              </a:rPr>
              <a:t>Contact Information</a:t>
            </a:r>
          </a:p>
        </p:txBody>
      </p:sp>
    </p:spTree>
    <p:extLst>
      <p:ext uri="{BB962C8B-B14F-4D97-AF65-F5344CB8AC3E}">
        <p14:creationId xmlns:p14="http://schemas.microsoft.com/office/powerpoint/2010/main" val="1766698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Presenter Contact Info">
    <p:spTree>
      <p:nvGrpSpPr>
        <p:cNvPr id="1" name=""/>
        <p:cNvGrpSpPr/>
        <p:nvPr/>
      </p:nvGrpSpPr>
      <p:grpSpPr>
        <a:xfrm>
          <a:off x="0" y="0"/>
          <a:ext cx="0" cy="0"/>
          <a:chOff x="0" y="0"/>
          <a:chExt cx="0" cy="0"/>
        </a:xfrm>
      </p:grpSpPr>
      <p:sp>
        <p:nvSpPr>
          <p:cNvPr id="16" name="Picture Placeholder 6"/>
          <p:cNvSpPr>
            <a:spLocks noGrp="1"/>
          </p:cNvSpPr>
          <p:nvPr>
            <p:ph type="pic" sz="quarter" idx="10" hasCustomPrompt="1"/>
          </p:nvPr>
        </p:nvSpPr>
        <p:spPr>
          <a:xfrm>
            <a:off x="1447800" y="1609014"/>
            <a:ext cx="2209800" cy="2743200"/>
          </a:xfrm>
        </p:spPr>
        <p:txBody>
          <a:bodyPr>
            <a:normAutofit/>
          </a:bodyPr>
          <a:lstStyle>
            <a:lvl1pPr marL="0" indent="0">
              <a:buNone/>
              <a:defRPr sz="1875"/>
            </a:lvl1pPr>
          </a:lstStyle>
          <a:p>
            <a:r>
              <a:rPr lang="en-US" dirty="0"/>
              <a:t>Click to insert resume photo</a:t>
            </a:r>
          </a:p>
        </p:txBody>
      </p:sp>
      <p:sp>
        <p:nvSpPr>
          <p:cNvPr id="17" name="Picture Placeholder 6"/>
          <p:cNvSpPr>
            <a:spLocks noGrp="1"/>
          </p:cNvSpPr>
          <p:nvPr>
            <p:ph type="pic" sz="quarter" idx="14" hasCustomPrompt="1"/>
          </p:nvPr>
        </p:nvSpPr>
        <p:spPr>
          <a:xfrm>
            <a:off x="5486400" y="1609014"/>
            <a:ext cx="2209800" cy="2743200"/>
          </a:xfrm>
        </p:spPr>
        <p:txBody>
          <a:bodyPr>
            <a:normAutofit/>
          </a:bodyPr>
          <a:lstStyle>
            <a:lvl1pPr marL="0" indent="0">
              <a:buNone/>
              <a:defRPr sz="1875"/>
            </a:lvl1pPr>
          </a:lstStyle>
          <a:p>
            <a:r>
              <a:rPr lang="en-US" dirty="0"/>
              <a:t>Click to insert resume photo</a:t>
            </a:r>
          </a:p>
        </p:txBody>
      </p:sp>
      <p:sp>
        <p:nvSpPr>
          <p:cNvPr id="18" name="Text Placeholder 9"/>
          <p:cNvSpPr>
            <a:spLocks noGrp="1"/>
          </p:cNvSpPr>
          <p:nvPr>
            <p:ph type="body" sz="quarter" idx="11" hasCustomPrompt="1"/>
          </p:nvPr>
        </p:nvSpPr>
        <p:spPr>
          <a:xfrm>
            <a:off x="838200" y="4647899"/>
            <a:ext cx="3429000" cy="457200"/>
          </a:xfrm>
        </p:spPr>
        <p:txBody>
          <a:bodyPr anchor="b" anchorCtr="0">
            <a:normAutofit/>
          </a:bodyPr>
          <a:lstStyle>
            <a:lvl1pPr algn="ctr">
              <a:buNone/>
              <a:defRPr sz="1875" baseline="0">
                <a:solidFill>
                  <a:schemeClr val="tx1"/>
                </a:solidFill>
              </a:defRPr>
            </a:lvl1pPr>
          </a:lstStyle>
          <a:p>
            <a:pPr lvl="0"/>
            <a:r>
              <a:rPr lang="en-US" dirty="0"/>
              <a:t>Click to insert name</a:t>
            </a:r>
          </a:p>
        </p:txBody>
      </p:sp>
      <p:sp>
        <p:nvSpPr>
          <p:cNvPr id="19" name="Text Placeholder 9"/>
          <p:cNvSpPr>
            <a:spLocks noGrp="1"/>
          </p:cNvSpPr>
          <p:nvPr>
            <p:ph type="body" sz="quarter" idx="13" hasCustomPrompt="1"/>
          </p:nvPr>
        </p:nvSpPr>
        <p:spPr>
          <a:xfrm>
            <a:off x="838200" y="5675156"/>
            <a:ext cx="3429000" cy="381000"/>
          </a:xfrm>
        </p:spPr>
        <p:txBody>
          <a:bodyPr>
            <a:normAutofit/>
          </a:bodyPr>
          <a:lstStyle>
            <a:lvl1pPr marL="0" algn="ctr">
              <a:buNone/>
              <a:defRPr sz="1200" baseline="0">
                <a:solidFill>
                  <a:srgbClr val="000000"/>
                </a:solidFill>
              </a:defRPr>
            </a:lvl1pPr>
          </a:lstStyle>
          <a:p>
            <a:pPr lvl="0"/>
            <a:r>
              <a:rPr lang="en-US" dirty="0"/>
              <a:t>Click to insert email address</a:t>
            </a:r>
          </a:p>
        </p:txBody>
      </p:sp>
      <p:sp>
        <p:nvSpPr>
          <p:cNvPr id="20" name="Text Placeholder 9"/>
          <p:cNvSpPr>
            <a:spLocks noGrp="1"/>
          </p:cNvSpPr>
          <p:nvPr>
            <p:ph type="body" sz="quarter" idx="17" hasCustomPrompt="1"/>
          </p:nvPr>
        </p:nvSpPr>
        <p:spPr>
          <a:xfrm>
            <a:off x="838200" y="5155092"/>
            <a:ext cx="3429000" cy="457200"/>
          </a:xfrm>
        </p:spPr>
        <p:txBody>
          <a:bodyPr anchor="ctr" anchorCtr="0">
            <a:normAutofit/>
          </a:bodyPr>
          <a:lstStyle>
            <a:lvl1pPr algn="ctr">
              <a:buNone/>
              <a:defRPr sz="1875" baseline="0">
                <a:solidFill>
                  <a:schemeClr val="accent2"/>
                </a:solidFill>
              </a:defRPr>
            </a:lvl1pPr>
          </a:lstStyle>
          <a:p>
            <a:pPr lvl="0"/>
            <a:r>
              <a:rPr lang="en-US" dirty="0"/>
              <a:t>Click to insert job title</a:t>
            </a:r>
          </a:p>
        </p:txBody>
      </p:sp>
      <p:sp>
        <p:nvSpPr>
          <p:cNvPr id="21" name="Text Placeholder 9"/>
          <p:cNvSpPr>
            <a:spLocks noGrp="1"/>
          </p:cNvSpPr>
          <p:nvPr>
            <p:ph type="body" sz="quarter" idx="15" hasCustomPrompt="1"/>
          </p:nvPr>
        </p:nvSpPr>
        <p:spPr>
          <a:xfrm>
            <a:off x="4876800" y="4654190"/>
            <a:ext cx="3429000" cy="457200"/>
          </a:xfrm>
        </p:spPr>
        <p:txBody>
          <a:bodyPr anchor="b" anchorCtr="0">
            <a:normAutofit/>
          </a:bodyPr>
          <a:lstStyle>
            <a:lvl1pPr algn="ctr">
              <a:buNone/>
              <a:defRPr sz="1875" baseline="0">
                <a:solidFill>
                  <a:schemeClr val="tx1"/>
                </a:solidFill>
              </a:defRPr>
            </a:lvl1pPr>
          </a:lstStyle>
          <a:p>
            <a:pPr lvl="0"/>
            <a:r>
              <a:rPr lang="en-US" dirty="0"/>
              <a:t>Click to insert name</a:t>
            </a:r>
          </a:p>
        </p:txBody>
      </p:sp>
      <p:sp>
        <p:nvSpPr>
          <p:cNvPr id="22" name="Text Placeholder 9"/>
          <p:cNvSpPr>
            <a:spLocks noGrp="1"/>
          </p:cNvSpPr>
          <p:nvPr>
            <p:ph type="body" sz="quarter" idx="16" hasCustomPrompt="1"/>
          </p:nvPr>
        </p:nvSpPr>
        <p:spPr>
          <a:xfrm>
            <a:off x="4876800" y="5675156"/>
            <a:ext cx="3429000" cy="381000"/>
          </a:xfrm>
        </p:spPr>
        <p:txBody>
          <a:bodyPr>
            <a:normAutofit/>
          </a:bodyPr>
          <a:lstStyle>
            <a:lvl1pPr marL="0" algn="ctr">
              <a:buNone/>
              <a:defRPr sz="1200" baseline="0">
                <a:solidFill>
                  <a:srgbClr val="000000"/>
                </a:solidFill>
              </a:defRPr>
            </a:lvl1pPr>
          </a:lstStyle>
          <a:p>
            <a:pPr lvl="0"/>
            <a:r>
              <a:rPr lang="en-US" dirty="0"/>
              <a:t>Click to insert email address</a:t>
            </a:r>
          </a:p>
        </p:txBody>
      </p:sp>
      <p:sp>
        <p:nvSpPr>
          <p:cNvPr id="23" name="Text Placeholder 9"/>
          <p:cNvSpPr>
            <a:spLocks noGrp="1"/>
          </p:cNvSpPr>
          <p:nvPr>
            <p:ph type="body" sz="quarter" idx="18" hasCustomPrompt="1"/>
          </p:nvPr>
        </p:nvSpPr>
        <p:spPr>
          <a:xfrm>
            <a:off x="4876800" y="5155092"/>
            <a:ext cx="3429000" cy="457200"/>
          </a:xfrm>
        </p:spPr>
        <p:txBody>
          <a:bodyPr anchor="ctr" anchorCtr="0">
            <a:normAutofit/>
          </a:bodyPr>
          <a:lstStyle>
            <a:lvl1pPr algn="ctr">
              <a:buNone/>
              <a:defRPr sz="1875" baseline="0">
                <a:solidFill>
                  <a:schemeClr val="accent2"/>
                </a:solidFill>
              </a:defRPr>
            </a:lvl1pPr>
          </a:lstStyle>
          <a:p>
            <a:pPr lvl="0"/>
            <a:r>
              <a:rPr lang="en-US" dirty="0"/>
              <a:t>Click to insert job title</a:t>
            </a:r>
          </a:p>
        </p:txBody>
      </p:sp>
      <p:sp>
        <p:nvSpPr>
          <p:cNvPr id="25" name="Slide Number Placeholder 5"/>
          <p:cNvSpPr>
            <a:spLocks noGrp="1"/>
          </p:cNvSpPr>
          <p:nvPr>
            <p:ph type="sldNum" sz="quarter" idx="12"/>
          </p:nvPr>
        </p:nvSpPr>
        <p:spPr>
          <a:xfrm>
            <a:off x="8312787" y="6292558"/>
            <a:ext cx="374240" cy="365125"/>
          </a:xfrm>
        </p:spPr>
        <p:txBody>
          <a:bodyPr/>
          <a:lstStyle/>
          <a:p>
            <a:fld id="{31EDF01A-BABD-471A-AAB6-7A2B3CAB3DDE}" type="slidenum">
              <a:rPr lang="en-US" smtClean="0"/>
              <a:t>‹#›</a:t>
            </a:fld>
            <a:endParaRPr lang="en-US"/>
          </a:p>
        </p:txBody>
      </p:sp>
      <p:sp>
        <p:nvSpPr>
          <p:cNvPr id="26" name="Line 2"/>
          <p:cNvSpPr>
            <a:spLocks noChangeShapeType="1"/>
          </p:cNvSpPr>
          <p:nvPr userDrawn="1"/>
        </p:nvSpPr>
        <p:spPr bwMode="auto">
          <a:xfrm>
            <a:off x="457200" y="1205048"/>
            <a:ext cx="8229600" cy="0"/>
          </a:xfrm>
          <a:prstGeom prst="line">
            <a:avLst/>
          </a:prstGeom>
          <a:noFill/>
          <a:ln w="63500">
            <a:solidFill>
              <a:srgbClr val="94B8BB"/>
            </a:solidFill>
            <a:round/>
            <a:headEnd/>
            <a:tailEnd/>
          </a:ln>
        </p:spPr>
        <p:txBody>
          <a:bodyPr vert="horz" wrap="square" lIns="68580" tIns="34290" rIns="68580" bIns="34290" numCol="1" anchor="t" anchorCtr="0" compatLnSpc="1">
            <a:prstTxWarp prst="textNoShape">
              <a:avLst/>
            </a:prstTxWarp>
          </a:bodyPr>
          <a:lstStyle/>
          <a:p>
            <a:endParaRPr lang="en-US" sz="1350" dirty="0">
              <a:latin typeface="Arial" pitchFamily="34" charset="0"/>
              <a:cs typeface="Arial" pitchFamily="34" charset="0"/>
            </a:endParaRPr>
          </a:p>
        </p:txBody>
      </p:sp>
      <p:sp>
        <p:nvSpPr>
          <p:cNvPr id="27" name="TextBox 26"/>
          <p:cNvSpPr txBox="1"/>
          <p:nvPr userDrawn="1"/>
        </p:nvSpPr>
        <p:spPr>
          <a:xfrm>
            <a:off x="457200" y="620440"/>
            <a:ext cx="5334000" cy="553998"/>
          </a:xfrm>
          <a:prstGeom prst="rect">
            <a:avLst/>
          </a:prstGeom>
          <a:noFill/>
        </p:spPr>
        <p:txBody>
          <a:bodyPr wrap="square" lIns="0" rtlCol="0" anchor="b" anchorCtr="0">
            <a:spAutoFit/>
          </a:bodyPr>
          <a:lstStyle/>
          <a:p>
            <a:r>
              <a:rPr lang="en-US" sz="3000" b="0" dirty="0">
                <a:solidFill>
                  <a:srgbClr val="94B8BB"/>
                </a:solidFill>
                <a:latin typeface="Arial" pitchFamily="34" charset="0"/>
                <a:cs typeface="Arial" pitchFamily="34" charset="0"/>
              </a:rPr>
              <a:t>Contact Information</a:t>
            </a:r>
          </a:p>
        </p:txBody>
      </p:sp>
    </p:spTree>
    <p:extLst>
      <p:ext uri="{BB962C8B-B14F-4D97-AF65-F5344CB8AC3E}">
        <p14:creationId xmlns:p14="http://schemas.microsoft.com/office/powerpoint/2010/main" val="4207409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1435395"/>
            <a:ext cx="8229600" cy="4659684"/>
          </a:xfrm>
        </p:spPr>
        <p:txBody>
          <a:bodyPr l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5"/>
          <p:cNvSpPr>
            <a:spLocks noGrp="1"/>
          </p:cNvSpPr>
          <p:nvPr>
            <p:ph type="sldNum" sz="quarter" idx="12"/>
          </p:nvPr>
        </p:nvSpPr>
        <p:spPr>
          <a:xfrm>
            <a:off x="8312787" y="6292558"/>
            <a:ext cx="374240" cy="365125"/>
          </a:xfrm>
        </p:spPr>
        <p:txBody>
          <a:bodyPr/>
          <a:lstStyle/>
          <a:p>
            <a:fld id="{31EDF01A-BABD-471A-AAB6-7A2B3CAB3DDE}" type="slidenum">
              <a:rPr lang="en-US" smtClean="0"/>
              <a:t>‹#›</a:t>
            </a:fld>
            <a:endParaRPr lang="en-US"/>
          </a:p>
        </p:txBody>
      </p:sp>
      <p:sp>
        <p:nvSpPr>
          <p:cNvPr id="10" name="Title Placeholder 1"/>
          <p:cNvSpPr>
            <a:spLocks noGrp="1"/>
          </p:cNvSpPr>
          <p:nvPr>
            <p:ph type="title" hasCustomPrompt="1"/>
          </p:nvPr>
        </p:nvSpPr>
        <p:spPr>
          <a:xfrm>
            <a:off x="457200" y="495117"/>
            <a:ext cx="8229600" cy="685800"/>
          </a:xfrm>
          <a:prstGeom prst="rect">
            <a:avLst/>
          </a:prstGeom>
        </p:spPr>
        <p:txBody>
          <a:bodyPr vert="horz" lIns="0" tIns="45720" rIns="91440" bIns="45720" rtlCol="0" anchor="b" anchorCtr="0">
            <a:normAutofit/>
          </a:bodyPr>
          <a:lstStyle>
            <a:lvl1pPr>
              <a:defRPr sz="3000" baseline="0"/>
            </a:lvl1pPr>
          </a:lstStyle>
          <a:p>
            <a:r>
              <a:rPr lang="en-US" dirty="0"/>
              <a:t>Click to insert slide title</a:t>
            </a:r>
          </a:p>
        </p:txBody>
      </p:sp>
      <p:sp>
        <p:nvSpPr>
          <p:cNvPr id="11" name="Line 2"/>
          <p:cNvSpPr>
            <a:spLocks noChangeShapeType="1"/>
          </p:cNvSpPr>
          <p:nvPr userDrawn="1"/>
        </p:nvSpPr>
        <p:spPr bwMode="auto">
          <a:xfrm>
            <a:off x="457200" y="1205048"/>
            <a:ext cx="8229600" cy="0"/>
          </a:xfrm>
          <a:prstGeom prst="line">
            <a:avLst/>
          </a:prstGeom>
          <a:noFill/>
          <a:ln w="63500">
            <a:solidFill>
              <a:srgbClr val="94B8BB"/>
            </a:solidFill>
            <a:round/>
            <a:headEnd/>
            <a:tailEnd/>
          </a:ln>
        </p:spPr>
        <p:txBody>
          <a:bodyPr vert="horz" wrap="square" lIns="68580" tIns="34290" rIns="68580" bIns="34290" numCol="1" anchor="t" anchorCtr="0" compatLnSpc="1">
            <a:prstTxWarp prst="textNoShape">
              <a:avLst/>
            </a:prstTxWarp>
          </a:bodyPr>
          <a:lstStyle/>
          <a:p>
            <a:endParaRPr lang="en-US" sz="1350" dirty="0">
              <a:latin typeface="Arial" pitchFamily="34" charset="0"/>
              <a:cs typeface="Arial" pitchFamily="34" charset="0"/>
            </a:endParaRPr>
          </a:p>
        </p:txBody>
      </p:sp>
    </p:spTree>
    <p:extLst>
      <p:ext uri="{BB962C8B-B14F-4D97-AF65-F5344CB8AC3E}">
        <p14:creationId xmlns:p14="http://schemas.microsoft.com/office/powerpoint/2010/main" val="17497033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43EBD-C983-4B49-8857-68EC468014FB}"/>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80B4905-FF55-444A-A6FE-01C356F49309}"/>
              </a:ext>
            </a:extLst>
          </p:cNvPr>
          <p:cNvSpPr>
            <a:spLocks noGrp="1"/>
          </p:cNvSpPr>
          <p:nvPr>
            <p:ph type="sldNum" sz="quarter" idx="10"/>
          </p:nvPr>
        </p:nvSpPr>
        <p:spPr/>
        <p:txBody>
          <a:bodyPr/>
          <a:lstStyle/>
          <a:p>
            <a:fld id="{31EDF01A-BABD-471A-AAB6-7A2B3CAB3DDE}" type="slidenum">
              <a:rPr lang="en-US" smtClean="0"/>
              <a:pPr/>
              <a:t>‹#›</a:t>
            </a:fld>
            <a:endParaRPr lang="en-US" dirty="0"/>
          </a:p>
        </p:txBody>
      </p:sp>
    </p:spTree>
    <p:extLst>
      <p:ext uri="{BB962C8B-B14F-4D97-AF65-F5344CB8AC3E}">
        <p14:creationId xmlns:p14="http://schemas.microsoft.com/office/powerpoint/2010/main" val="1572562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ouble Content">
    <p:spTree>
      <p:nvGrpSpPr>
        <p:cNvPr id="1" name=""/>
        <p:cNvGrpSpPr/>
        <p:nvPr/>
      </p:nvGrpSpPr>
      <p:grpSpPr>
        <a:xfrm>
          <a:off x="0" y="0"/>
          <a:ext cx="0" cy="0"/>
          <a:chOff x="0" y="0"/>
          <a:chExt cx="0" cy="0"/>
        </a:xfrm>
      </p:grpSpPr>
      <p:sp>
        <p:nvSpPr>
          <p:cNvPr id="7" name="Content Placeholder 2"/>
          <p:cNvSpPr>
            <a:spLocks noGrp="1"/>
          </p:cNvSpPr>
          <p:nvPr>
            <p:ph sz="half" idx="1" hasCustomPrompt="1"/>
          </p:nvPr>
        </p:nvSpPr>
        <p:spPr>
          <a:xfrm>
            <a:off x="457200" y="1424764"/>
            <a:ext cx="4038600" cy="4614529"/>
          </a:xfrm>
        </p:spPr>
        <p:txBody>
          <a:bodyPr lIns="0"/>
          <a:lstStyle>
            <a:lvl1pPr algn="l">
              <a:spcBef>
                <a:spcPts val="0"/>
              </a:spcBef>
              <a:defRPr sz="2100">
                <a:solidFill>
                  <a:srgbClr val="000000"/>
                </a:solidFill>
                <a:latin typeface="Arial" pitchFamily="34" charset="0"/>
                <a:cs typeface="Arial" pitchFamily="34" charset="0"/>
              </a:defRPr>
            </a:lvl1pPr>
            <a:lvl2pPr algn="l">
              <a:spcBef>
                <a:spcPts val="0"/>
              </a:spcBef>
              <a:defRPr sz="1800">
                <a:solidFill>
                  <a:srgbClr val="000000"/>
                </a:solidFill>
                <a:latin typeface="Arial" pitchFamily="34" charset="0"/>
                <a:cs typeface="Arial" pitchFamily="34" charset="0"/>
              </a:defRPr>
            </a:lvl2pPr>
            <a:lvl3pPr algn="l">
              <a:spcBef>
                <a:spcPts val="0"/>
              </a:spcBef>
              <a:defRPr sz="1500">
                <a:solidFill>
                  <a:srgbClr val="000000"/>
                </a:solidFill>
                <a:latin typeface="Arial" pitchFamily="34" charset="0"/>
                <a:cs typeface="Arial" pitchFamily="34" charset="0"/>
              </a:defRPr>
            </a:lvl3pPr>
            <a:lvl4pPr algn="l">
              <a:spcBef>
                <a:spcPts val="0"/>
              </a:spcBef>
              <a:defRPr sz="1350">
                <a:solidFill>
                  <a:srgbClr val="000000"/>
                </a:solidFill>
                <a:latin typeface="Arial" pitchFamily="34" charset="0"/>
                <a:cs typeface="Arial" pitchFamily="34" charset="0"/>
              </a:defRPr>
            </a:lvl4pPr>
            <a:lvl5pPr algn="l">
              <a:spcBef>
                <a:spcPts val="0"/>
              </a:spcBef>
              <a:defRPr sz="1350">
                <a:solidFill>
                  <a:srgbClr val="000000"/>
                </a:solidFill>
                <a:latin typeface="Arial" pitchFamily="34" charset="0"/>
                <a:cs typeface="Arial" pitchFamily="34" charset="0"/>
              </a:defRPr>
            </a:lvl5pPr>
            <a:lvl6pPr>
              <a:defRPr sz="1350"/>
            </a:lvl6pPr>
            <a:lvl7pPr>
              <a:defRPr sz="1350"/>
            </a:lvl7pPr>
            <a:lvl8pPr>
              <a:defRPr sz="1350"/>
            </a:lvl8pPr>
            <a:lvl9pPr>
              <a:defRPr sz="1350"/>
            </a:lvl9pPr>
          </a:lstStyle>
          <a:p>
            <a:pPr lvl="0"/>
            <a:r>
              <a:rPr lang="en-US" dirty="0"/>
              <a:t>Click to insert information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p:cNvSpPr>
            <a:spLocks noGrp="1"/>
          </p:cNvSpPr>
          <p:nvPr>
            <p:ph sz="half" idx="2" hasCustomPrompt="1"/>
          </p:nvPr>
        </p:nvSpPr>
        <p:spPr>
          <a:xfrm>
            <a:off x="4648200" y="1424764"/>
            <a:ext cx="4038600" cy="4614530"/>
          </a:xfrm>
        </p:spPr>
        <p:txBody>
          <a:bodyPr lIns="0"/>
          <a:lstStyle>
            <a:lvl1pPr algn="l">
              <a:spcBef>
                <a:spcPts val="0"/>
              </a:spcBef>
              <a:defRPr sz="2100">
                <a:solidFill>
                  <a:srgbClr val="000000"/>
                </a:solidFill>
                <a:latin typeface="Arial" pitchFamily="34" charset="0"/>
                <a:cs typeface="Arial" pitchFamily="34" charset="0"/>
              </a:defRPr>
            </a:lvl1pPr>
            <a:lvl2pPr algn="l">
              <a:spcBef>
                <a:spcPts val="0"/>
              </a:spcBef>
              <a:defRPr sz="1800">
                <a:solidFill>
                  <a:srgbClr val="000000"/>
                </a:solidFill>
                <a:latin typeface="Arial" pitchFamily="34" charset="0"/>
                <a:cs typeface="Arial" pitchFamily="34" charset="0"/>
              </a:defRPr>
            </a:lvl2pPr>
            <a:lvl3pPr algn="l">
              <a:spcBef>
                <a:spcPts val="0"/>
              </a:spcBef>
              <a:defRPr sz="1500">
                <a:solidFill>
                  <a:srgbClr val="000000"/>
                </a:solidFill>
                <a:latin typeface="Arial" pitchFamily="34" charset="0"/>
                <a:cs typeface="Arial" pitchFamily="34" charset="0"/>
              </a:defRPr>
            </a:lvl3pPr>
            <a:lvl4pPr algn="l">
              <a:spcBef>
                <a:spcPts val="0"/>
              </a:spcBef>
              <a:defRPr sz="1350">
                <a:solidFill>
                  <a:srgbClr val="000000"/>
                </a:solidFill>
                <a:latin typeface="Arial" pitchFamily="34" charset="0"/>
                <a:cs typeface="Arial" pitchFamily="34" charset="0"/>
              </a:defRPr>
            </a:lvl4pPr>
            <a:lvl5pPr algn="l">
              <a:spcBef>
                <a:spcPts val="0"/>
              </a:spcBef>
              <a:defRPr sz="1350">
                <a:solidFill>
                  <a:srgbClr val="000000"/>
                </a:solidFill>
                <a:latin typeface="Arial" pitchFamily="34" charset="0"/>
                <a:cs typeface="Arial" pitchFamily="34" charset="0"/>
              </a:defRPr>
            </a:lvl5pPr>
            <a:lvl6pPr>
              <a:defRPr sz="1350"/>
            </a:lvl6pPr>
            <a:lvl7pPr>
              <a:defRPr sz="1350"/>
            </a:lvl7pPr>
            <a:lvl8pPr>
              <a:defRPr sz="1350"/>
            </a:lvl8pPr>
            <a:lvl9pPr>
              <a:defRPr sz="1350"/>
            </a:lvl9pPr>
          </a:lstStyle>
          <a:p>
            <a:pPr lvl="0"/>
            <a:r>
              <a:rPr lang="en-US" dirty="0"/>
              <a:t>Click to insert information</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5"/>
          <p:cNvSpPr>
            <a:spLocks noGrp="1"/>
          </p:cNvSpPr>
          <p:nvPr>
            <p:ph type="sldNum" sz="quarter" idx="12"/>
          </p:nvPr>
        </p:nvSpPr>
        <p:spPr>
          <a:xfrm>
            <a:off x="8312787" y="6292558"/>
            <a:ext cx="374240" cy="365125"/>
          </a:xfrm>
        </p:spPr>
        <p:txBody>
          <a:bodyPr/>
          <a:lstStyle/>
          <a:p>
            <a:fld id="{31EDF01A-BABD-471A-AAB6-7A2B3CAB3DDE}" type="slidenum">
              <a:rPr lang="en-US" smtClean="0"/>
              <a:t>‹#›</a:t>
            </a:fld>
            <a:endParaRPr lang="en-US"/>
          </a:p>
        </p:txBody>
      </p:sp>
      <p:sp>
        <p:nvSpPr>
          <p:cNvPr id="12" name="Title Placeholder 1"/>
          <p:cNvSpPr>
            <a:spLocks noGrp="1"/>
          </p:cNvSpPr>
          <p:nvPr>
            <p:ph type="title" hasCustomPrompt="1"/>
          </p:nvPr>
        </p:nvSpPr>
        <p:spPr>
          <a:xfrm>
            <a:off x="457200" y="495117"/>
            <a:ext cx="8229600" cy="685800"/>
          </a:xfrm>
          <a:prstGeom prst="rect">
            <a:avLst/>
          </a:prstGeom>
        </p:spPr>
        <p:txBody>
          <a:bodyPr vert="horz" lIns="0" tIns="45720" rIns="91440" bIns="45720" rtlCol="0" anchor="b" anchorCtr="0">
            <a:normAutofit/>
          </a:bodyPr>
          <a:lstStyle>
            <a:lvl1pPr>
              <a:defRPr sz="3000" baseline="0"/>
            </a:lvl1pPr>
          </a:lstStyle>
          <a:p>
            <a:r>
              <a:rPr lang="en-US" dirty="0"/>
              <a:t>Click to insert slide title</a:t>
            </a:r>
          </a:p>
        </p:txBody>
      </p:sp>
      <p:sp>
        <p:nvSpPr>
          <p:cNvPr id="14" name="Line 2"/>
          <p:cNvSpPr>
            <a:spLocks noChangeShapeType="1"/>
          </p:cNvSpPr>
          <p:nvPr userDrawn="1"/>
        </p:nvSpPr>
        <p:spPr bwMode="auto">
          <a:xfrm>
            <a:off x="457200" y="1205048"/>
            <a:ext cx="8229600" cy="0"/>
          </a:xfrm>
          <a:prstGeom prst="line">
            <a:avLst/>
          </a:prstGeom>
          <a:noFill/>
          <a:ln w="63500">
            <a:solidFill>
              <a:srgbClr val="94B8BB"/>
            </a:solidFill>
            <a:round/>
            <a:headEnd/>
            <a:tailEnd/>
          </a:ln>
        </p:spPr>
        <p:txBody>
          <a:bodyPr vert="horz" wrap="square" lIns="68580" tIns="34290" rIns="68580" bIns="34290" numCol="1" anchor="t" anchorCtr="0" compatLnSpc="1">
            <a:prstTxWarp prst="textNoShape">
              <a:avLst/>
            </a:prstTxWarp>
          </a:bodyPr>
          <a:lstStyle/>
          <a:p>
            <a:endParaRPr lang="en-US" sz="1350" dirty="0">
              <a:latin typeface="Arial" pitchFamily="34" charset="0"/>
              <a:cs typeface="Arial" pitchFamily="34" charset="0"/>
            </a:endParaRPr>
          </a:p>
        </p:txBody>
      </p:sp>
    </p:spTree>
    <p:extLst>
      <p:ext uri="{BB962C8B-B14F-4D97-AF65-F5344CB8AC3E}">
        <p14:creationId xmlns:p14="http://schemas.microsoft.com/office/powerpoint/2010/main" val="4097891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Comparison">
    <p:spTree>
      <p:nvGrpSpPr>
        <p:cNvPr id="1" name=""/>
        <p:cNvGrpSpPr/>
        <p:nvPr/>
      </p:nvGrpSpPr>
      <p:grpSpPr>
        <a:xfrm>
          <a:off x="0" y="0"/>
          <a:ext cx="0" cy="0"/>
          <a:chOff x="0" y="0"/>
          <a:chExt cx="0" cy="0"/>
        </a:xfrm>
      </p:grpSpPr>
      <p:sp>
        <p:nvSpPr>
          <p:cNvPr id="7" name="Content Placeholder 2"/>
          <p:cNvSpPr>
            <a:spLocks noGrp="1"/>
          </p:cNvSpPr>
          <p:nvPr>
            <p:ph sz="half" idx="1" hasCustomPrompt="1"/>
          </p:nvPr>
        </p:nvSpPr>
        <p:spPr>
          <a:xfrm>
            <a:off x="455612" y="2126512"/>
            <a:ext cx="4038600" cy="3966844"/>
          </a:xfrm>
        </p:spPr>
        <p:txBody>
          <a:bodyPr lIns="0"/>
          <a:lstStyle>
            <a:lvl1pPr algn="l">
              <a:spcBef>
                <a:spcPts val="0"/>
              </a:spcBef>
              <a:defRPr sz="1500">
                <a:solidFill>
                  <a:srgbClr val="000000"/>
                </a:solidFill>
                <a:latin typeface="Arial" pitchFamily="34" charset="0"/>
                <a:cs typeface="Arial" pitchFamily="34" charset="0"/>
              </a:defRPr>
            </a:lvl1pPr>
            <a:lvl2pPr algn="l">
              <a:spcBef>
                <a:spcPts val="0"/>
              </a:spcBef>
              <a:defRPr sz="1350">
                <a:solidFill>
                  <a:srgbClr val="000000"/>
                </a:solidFill>
                <a:latin typeface="Arial" pitchFamily="34" charset="0"/>
                <a:cs typeface="Arial" pitchFamily="34" charset="0"/>
              </a:defRPr>
            </a:lvl2pPr>
            <a:lvl3pPr algn="l">
              <a:spcBef>
                <a:spcPts val="0"/>
              </a:spcBef>
              <a:defRPr sz="1200">
                <a:solidFill>
                  <a:srgbClr val="000000"/>
                </a:solidFill>
                <a:latin typeface="Arial" pitchFamily="34" charset="0"/>
                <a:cs typeface="Arial" pitchFamily="34" charset="0"/>
              </a:defRPr>
            </a:lvl3pPr>
            <a:lvl4pPr algn="l">
              <a:spcBef>
                <a:spcPts val="0"/>
              </a:spcBef>
              <a:defRPr sz="1200">
                <a:solidFill>
                  <a:srgbClr val="000000"/>
                </a:solidFill>
                <a:latin typeface="Arial" pitchFamily="34" charset="0"/>
                <a:cs typeface="Arial" pitchFamily="34" charset="0"/>
              </a:defRPr>
            </a:lvl4pPr>
            <a:lvl5pPr algn="l">
              <a:spcBef>
                <a:spcPts val="0"/>
              </a:spcBef>
              <a:defRPr sz="1200">
                <a:solidFill>
                  <a:srgbClr val="000000"/>
                </a:solidFill>
                <a:latin typeface="Arial" pitchFamily="34" charset="0"/>
                <a:cs typeface="Arial" pitchFamily="34" charset="0"/>
              </a:defRPr>
            </a:lvl5pPr>
            <a:lvl6pPr>
              <a:defRPr sz="1350"/>
            </a:lvl6pPr>
            <a:lvl7pPr>
              <a:defRPr sz="1350"/>
            </a:lvl7pPr>
            <a:lvl8pPr>
              <a:defRPr sz="1350"/>
            </a:lvl8pPr>
            <a:lvl9pPr>
              <a:defRPr sz="1350"/>
            </a:lvl9pPr>
          </a:lstStyle>
          <a:p>
            <a:pPr lvl="0"/>
            <a:r>
              <a:rPr lang="en-US" dirty="0"/>
              <a:t>Click to insert information</a:t>
            </a:r>
          </a:p>
          <a:p>
            <a:pPr lvl="1"/>
            <a:r>
              <a:rPr lang="en-US" dirty="0"/>
              <a:t>Second level</a:t>
            </a:r>
          </a:p>
          <a:p>
            <a:pPr lvl="2"/>
            <a:r>
              <a:rPr lang="en-US" dirty="0"/>
              <a:t>Third level</a:t>
            </a:r>
          </a:p>
        </p:txBody>
      </p:sp>
      <p:sp>
        <p:nvSpPr>
          <p:cNvPr id="10" name="Content Placeholder 3"/>
          <p:cNvSpPr>
            <a:spLocks noGrp="1"/>
          </p:cNvSpPr>
          <p:nvPr>
            <p:ph sz="half" idx="2" hasCustomPrompt="1"/>
          </p:nvPr>
        </p:nvSpPr>
        <p:spPr>
          <a:xfrm>
            <a:off x="4649787" y="2126514"/>
            <a:ext cx="4038600" cy="3962513"/>
          </a:xfrm>
        </p:spPr>
        <p:txBody>
          <a:bodyPr lIns="0"/>
          <a:lstStyle>
            <a:lvl1pPr algn="l">
              <a:spcBef>
                <a:spcPts val="0"/>
              </a:spcBef>
              <a:defRPr sz="1500">
                <a:solidFill>
                  <a:srgbClr val="000000"/>
                </a:solidFill>
                <a:latin typeface="Arial" pitchFamily="34" charset="0"/>
                <a:cs typeface="Arial" pitchFamily="34" charset="0"/>
              </a:defRPr>
            </a:lvl1pPr>
            <a:lvl2pPr algn="l">
              <a:spcBef>
                <a:spcPts val="0"/>
              </a:spcBef>
              <a:defRPr sz="1350">
                <a:solidFill>
                  <a:srgbClr val="000000"/>
                </a:solidFill>
                <a:latin typeface="Arial" pitchFamily="34" charset="0"/>
                <a:cs typeface="Arial" pitchFamily="34" charset="0"/>
              </a:defRPr>
            </a:lvl2pPr>
            <a:lvl3pPr algn="l">
              <a:spcBef>
                <a:spcPts val="0"/>
              </a:spcBef>
              <a:defRPr sz="1200">
                <a:solidFill>
                  <a:srgbClr val="000000"/>
                </a:solidFill>
                <a:latin typeface="Arial" pitchFamily="34" charset="0"/>
                <a:cs typeface="Arial" pitchFamily="34" charset="0"/>
              </a:defRPr>
            </a:lvl3pPr>
            <a:lvl4pPr algn="l">
              <a:spcBef>
                <a:spcPts val="0"/>
              </a:spcBef>
              <a:defRPr sz="1200">
                <a:solidFill>
                  <a:srgbClr val="000000"/>
                </a:solidFill>
                <a:latin typeface="Arial" pitchFamily="34" charset="0"/>
                <a:cs typeface="Arial" pitchFamily="34" charset="0"/>
              </a:defRPr>
            </a:lvl4pPr>
            <a:lvl5pPr algn="l">
              <a:spcBef>
                <a:spcPts val="0"/>
              </a:spcBef>
              <a:defRPr sz="1200">
                <a:solidFill>
                  <a:srgbClr val="000000"/>
                </a:solidFill>
                <a:latin typeface="Arial" pitchFamily="34" charset="0"/>
                <a:cs typeface="Arial" pitchFamily="34" charset="0"/>
              </a:defRPr>
            </a:lvl5pPr>
            <a:lvl6pPr>
              <a:defRPr sz="1350"/>
            </a:lvl6pPr>
            <a:lvl7pPr>
              <a:defRPr sz="1350"/>
            </a:lvl7pPr>
            <a:lvl8pPr>
              <a:defRPr sz="1350"/>
            </a:lvl8pPr>
            <a:lvl9pPr>
              <a:defRPr sz="1350"/>
            </a:lvl9pPr>
          </a:lstStyle>
          <a:p>
            <a:pPr lvl="0"/>
            <a:r>
              <a:rPr lang="en-US" dirty="0"/>
              <a:t>Click to insert information</a:t>
            </a:r>
          </a:p>
          <a:p>
            <a:pPr lvl="1"/>
            <a:r>
              <a:rPr lang="en-US" dirty="0"/>
              <a:t>Second level</a:t>
            </a:r>
          </a:p>
          <a:p>
            <a:pPr lvl="2"/>
            <a:r>
              <a:rPr lang="en-US" dirty="0"/>
              <a:t>Third level</a:t>
            </a:r>
          </a:p>
        </p:txBody>
      </p:sp>
      <p:sp>
        <p:nvSpPr>
          <p:cNvPr id="12" name="Text Placeholder 2"/>
          <p:cNvSpPr>
            <a:spLocks noGrp="1"/>
          </p:cNvSpPr>
          <p:nvPr>
            <p:ph type="body" idx="13" hasCustomPrompt="1"/>
          </p:nvPr>
        </p:nvSpPr>
        <p:spPr>
          <a:xfrm>
            <a:off x="455613" y="1489606"/>
            <a:ext cx="4040188" cy="469939"/>
          </a:xfrm>
        </p:spPr>
        <p:txBody>
          <a:bodyPr lIns="0" anchor="b">
            <a:noAutofit/>
          </a:bodyPr>
          <a:lstStyle>
            <a:lvl1pPr marL="0" indent="0" algn="l">
              <a:buNone/>
              <a:defRPr sz="1500" b="0">
                <a:solidFill>
                  <a:srgbClr val="000000"/>
                </a:solidFill>
                <a:latin typeface="Arial" pitchFamily="34" charset="0"/>
                <a:cs typeface="Arial"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insert information</a:t>
            </a:r>
          </a:p>
        </p:txBody>
      </p:sp>
      <p:sp>
        <p:nvSpPr>
          <p:cNvPr id="14" name="Text Placeholder 4"/>
          <p:cNvSpPr>
            <a:spLocks noGrp="1"/>
          </p:cNvSpPr>
          <p:nvPr>
            <p:ph type="body" sz="quarter" idx="3" hasCustomPrompt="1"/>
          </p:nvPr>
        </p:nvSpPr>
        <p:spPr>
          <a:xfrm>
            <a:off x="4648200" y="1489604"/>
            <a:ext cx="4041775" cy="467774"/>
          </a:xfrm>
        </p:spPr>
        <p:txBody>
          <a:bodyPr lIns="0" anchor="b">
            <a:noAutofit/>
          </a:bodyPr>
          <a:lstStyle>
            <a:lvl1pPr marL="0" indent="0" algn="l">
              <a:buNone/>
              <a:defRPr sz="1500" b="0">
                <a:solidFill>
                  <a:srgbClr val="000000"/>
                </a:solidFill>
                <a:latin typeface="Arial" pitchFamily="34" charset="0"/>
                <a:cs typeface="Arial"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insert information</a:t>
            </a:r>
          </a:p>
        </p:txBody>
      </p:sp>
      <p:sp>
        <p:nvSpPr>
          <p:cNvPr id="15" name="Slide Number Placeholder 5"/>
          <p:cNvSpPr>
            <a:spLocks noGrp="1"/>
          </p:cNvSpPr>
          <p:nvPr>
            <p:ph type="sldNum" sz="quarter" idx="12"/>
          </p:nvPr>
        </p:nvSpPr>
        <p:spPr>
          <a:xfrm>
            <a:off x="8312787" y="6292558"/>
            <a:ext cx="374240" cy="365125"/>
          </a:xfrm>
        </p:spPr>
        <p:txBody>
          <a:bodyPr/>
          <a:lstStyle/>
          <a:p>
            <a:fld id="{31EDF01A-BABD-471A-AAB6-7A2B3CAB3DDE}" type="slidenum">
              <a:rPr lang="en-US" smtClean="0"/>
              <a:t>‹#›</a:t>
            </a:fld>
            <a:endParaRPr lang="en-US"/>
          </a:p>
        </p:txBody>
      </p:sp>
      <p:sp>
        <p:nvSpPr>
          <p:cNvPr id="17" name="Title Placeholder 1"/>
          <p:cNvSpPr>
            <a:spLocks noGrp="1"/>
          </p:cNvSpPr>
          <p:nvPr>
            <p:ph type="title" hasCustomPrompt="1"/>
          </p:nvPr>
        </p:nvSpPr>
        <p:spPr>
          <a:xfrm>
            <a:off x="457200" y="495117"/>
            <a:ext cx="8229600" cy="685800"/>
          </a:xfrm>
          <a:prstGeom prst="rect">
            <a:avLst/>
          </a:prstGeom>
        </p:spPr>
        <p:txBody>
          <a:bodyPr vert="horz" lIns="0" tIns="45720" rIns="91440" bIns="45720" rtlCol="0" anchor="b" anchorCtr="0">
            <a:normAutofit/>
          </a:bodyPr>
          <a:lstStyle>
            <a:lvl1pPr>
              <a:defRPr sz="3000" baseline="0"/>
            </a:lvl1pPr>
          </a:lstStyle>
          <a:p>
            <a:r>
              <a:rPr lang="en-US" dirty="0"/>
              <a:t>Click to insert slide title</a:t>
            </a:r>
          </a:p>
        </p:txBody>
      </p:sp>
      <p:sp>
        <p:nvSpPr>
          <p:cNvPr id="18" name="Line 2"/>
          <p:cNvSpPr>
            <a:spLocks noChangeShapeType="1"/>
          </p:cNvSpPr>
          <p:nvPr userDrawn="1"/>
        </p:nvSpPr>
        <p:spPr bwMode="auto">
          <a:xfrm>
            <a:off x="457200" y="1205048"/>
            <a:ext cx="8229600" cy="0"/>
          </a:xfrm>
          <a:prstGeom prst="line">
            <a:avLst/>
          </a:prstGeom>
          <a:noFill/>
          <a:ln w="63500">
            <a:solidFill>
              <a:srgbClr val="94B8BB"/>
            </a:solidFill>
            <a:round/>
            <a:headEnd/>
            <a:tailEnd/>
          </a:ln>
        </p:spPr>
        <p:txBody>
          <a:bodyPr vert="horz" wrap="square" lIns="68580" tIns="34290" rIns="68580" bIns="34290" numCol="1" anchor="t" anchorCtr="0" compatLnSpc="1">
            <a:prstTxWarp prst="textNoShape">
              <a:avLst/>
            </a:prstTxWarp>
          </a:bodyPr>
          <a:lstStyle/>
          <a:p>
            <a:endParaRPr lang="en-US" sz="1350" dirty="0">
              <a:latin typeface="Arial" pitchFamily="34" charset="0"/>
              <a:cs typeface="Arial" pitchFamily="34" charset="0"/>
            </a:endParaRPr>
          </a:p>
        </p:txBody>
      </p:sp>
    </p:spTree>
    <p:extLst>
      <p:ext uri="{BB962C8B-B14F-4D97-AF65-F5344CB8AC3E}">
        <p14:creationId xmlns:p14="http://schemas.microsoft.com/office/powerpoint/2010/main" val="2488956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jp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8059" y="503172"/>
            <a:ext cx="8229600" cy="786922"/>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468059" y="1482091"/>
            <a:ext cx="8229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323420" y="6303191"/>
            <a:ext cx="374240" cy="365125"/>
          </a:xfrm>
          <a:prstGeom prst="rect">
            <a:avLst/>
          </a:prstGeom>
        </p:spPr>
        <p:txBody>
          <a:bodyPr vert="horz" lIns="91440" tIns="45720" rIns="0" bIns="45720" rtlCol="0" anchor="ctr"/>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31EDF01A-BABD-471A-AAB6-7A2B3CAB3DDE}" type="slidenum">
              <a:rPr lang="en-US" smtClean="0"/>
              <a:pPr/>
              <a:t>‹#›</a:t>
            </a:fld>
            <a:endParaRPr lang="en-US" dirty="0"/>
          </a:p>
        </p:txBody>
      </p:sp>
      <p:pic>
        <p:nvPicPr>
          <p:cNvPr id="5" name="Picture 4">
            <a:extLst>
              <a:ext uri="{FF2B5EF4-FFF2-40B4-BE49-F238E27FC236}">
                <a16:creationId xmlns:a16="http://schemas.microsoft.com/office/drawing/2014/main" id="{E1A063C8-219B-4722-8206-590D68D069F6}"/>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841392" y="6303191"/>
            <a:ext cx="1038102" cy="349151"/>
          </a:xfrm>
          <a:prstGeom prst="rect">
            <a:avLst/>
          </a:prstGeom>
        </p:spPr>
      </p:pic>
      <p:pic>
        <p:nvPicPr>
          <p:cNvPr id="4" name="Picture 3">
            <a:extLst>
              <a:ext uri="{FF2B5EF4-FFF2-40B4-BE49-F238E27FC236}">
                <a16:creationId xmlns:a16="http://schemas.microsoft.com/office/drawing/2014/main" id="{2F4A7B6B-9B74-C476-B245-71F84DB597A0}"/>
              </a:ext>
            </a:extLst>
          </p:cNvPr>
          <p:cNvPicPr>
            <a:picLocks noChangeAspect="1"/>
          </p:cNvPicPr>
          <p:nvPr userDrawn="1"/>
        </p:nvPicPr>
        <p:blipFill>
          <a:blip r:embed="rId25"/>
          <a:srcRect/>
          <a:stretch/>
        </p:blipFill>
        <p:spPr>
          <a:xfrm>
            <a:off x="620408" y="6303190"/>
            <a:ext cx="865501" cy="349151"/>
          </a:xfrm>
          <a:prstGeom prst="rect">
            <a:avLst/>
          </a:prstGeom>
        </p:spPr>
      </p:pic>
    </p:spTree>
    <p:extLst>
      <p:ext uri="{BB962C8B-B14F-4D97-AF65-F5344CB8AC3E}">
        <p14:creationId xmlns:p14="http://schemas.microsoft.com/office/powerpoint/2010/main" val="3885557752"/>
      </p:ext>
    </p:extLst>
  </p:cSld>
  <p:clrMap bg1="lt1" tx1="dk1" bg2="lt2" tx2="dk2" accent1="accent1" accent2="accent2" accent3="accent3" accent4="accent4" accent5="accent5" accent6="accent6" hlink="hlink" folHlink="folHlink"/>
  <p:sldLayoutIdLst>
    <p:sldLayoutId id="2147483684" r:id="rId1"/>
    <p:sldLayoutId id="2147483661" r:id="rId2"/>
    <p:sldLayoutId id="2147483672" r:id="rId3"/>
    <p:sldLayoutId id="2147483662" r:id="rId4"/>
    <p:sldLayoutId id="2147483673" r:id="rId5"/>
    <p:sldLayoutId id="2147483674" r:id="rId6"/>
    <p:sldLayoutId id="2147483685" r:id="rId7"/>
    <p:sldLayoutId id="2147483677" r:id="rId8"/>
    <p:sldLayoutId id="2147483679" r:id="rId9"/>
    <p:sldLayoutId id="2147483664" r:id="rId10"/>
    <p:sldLayoutId id="2147483663" r:id="rId11"/>
    <p:sldLayoutId id="2147483666" r:id="rId12"/>
    <p:sldLayoutId id="2147483665" r:id="rId13"/>
    <p:sldLayoutId id="2147483675" r:id="rId14"/>
    <p:sldLayoutId id="2147483678" r:id="rId15"/>
    <p:sldLayoutId id="2147483680" r:id="rId16"/>
    <p:sldLayoutId id="2147483676" r:id="rId17"/>
    <p:sldLayoutId id="2147483681" r:id="rId18"/>
    <p:sldLayoutId id="2147483682" r:id="rId19"/>
    <p:sldLayoutId id="2147483683" r:id="rId20"/>
    <p:sldLayoutId id="2147483686" r:id="rId21"/>
    <p:sldLayoutId id="2147483687" r:id="rId22"/>
  </p:sldLayoutIdLst>
  <p:hf hdr="0" ftr="0" dt="0"/>
  <p:txStyles>
    <p:titleStyle>
      <a:lvl1pPr algn="l" defTabSz="685800" rtl="0" eaLnBrk="1" latinLnBrk="0" hangingPunct="1">
        <a:lnSpc>
          <a:spcPct val="90000"/>
        </a:lnSpc>
        <a:spcBef>
          <a:spcPct val="0"/>
        </a:spcBef>
        <a:buNone/>
        <a:defRPr sz="3300" kern="1200">
          <a:solidFill>
            <a:schemeClr val="accent2"/>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5.xml"/><Relationship Id="rId7" Type="http://schemas.openxmlformats.org/officeDocument/2006/relationships/image" Target="../media/image16.jpg"/><Relationship Id="rId2" Type="http://schemas.openxmlformats.org/officeDocument/2006/relationships/slideLayout" Target="../slideLayouts/slideLayout17.xml"/><Relationship Id="rId1" Type="http://schemas.openxmlformats.org/officeDocument/2006/relationships/tags" Target="../tags/tag1.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6.xml"/><Relationship Id="rId7" Type="http://schemas.openxmlformats.org/officeDocument/2006/relationships/image" Target="../media/image20.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notesSlide" Target="../notesSlides/notesSlide6.xml"/><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381000" y="1876968"/>
            <a:ext cx="3429000" cy="694783"/>
          </a:xfrm>
        </p:spPr>
        <p:txBody>
          <a:bodyPr/>
          <a:lstStyle/>
          <a:p>
            <a:pPr>
              <a:lnSpc>
                <a:spcPct val="100000"/>
              </a:lnSpc>
              <a:spcBef>
                <a:spcPts val="0"/>
              </a:spcBef>
            </a:pPr>
            <a:r>
              <a:rPr lang="en-US" dirty="0"/>
              <a:t>Iowa DOT Commission</a:t>
            </a:r>
          </a:p>
          <a:p>
            <a:pPr>
              <a:lnSpc>
                <a:spcPct val="100000"/>
              </a:lnSpc>
              <a:spcBef>
                <a:spcPts val="0"/>
              </a:spcBef>
            </a:pPr>
            <a:r>
              <a:rPr lang="en-US" dirty="0"/>
              <a:t>June 10, 2025</a:t>
            </a:r>
          </a:p>
        </p:txBody>
      </p:sp>
      <p:sp>
        <p:nvSpPr>
          <p:cNvPr id="4" name="Title 3"/>
          <p:cNvSpPr>
            <a:spLocks noGrp="1"/>
          </p:cNvSpPr>
          <p:nvPr>
            <p:ph type="ctrTitle"/>
          </p:nvPr>
        </p:nvSpPr>
        <p:spPr>
          <a:xfrm>
            <a:off x="381000" y="2686051"/>
            <a:ext cx="4876800" cy="1045369"/>
          </a:xfrm>
        </p:spPr>
        <p:txBody>
          <a:bodyPr>
            <a:normAutofit/>
          </a:bodyPr>
          <a:lstStyle/>
          <a:p>
            <a:r>
              <a:rPr lang="en-US" dirty="0"/>
              <a:t>IA 141 / NW Towner Drive Interchange Update</a:t>
            </a:r>
            <a:br>
              <a:rPr lang="en-US" dirty="0"/>
            </a:br>
            <a:endParaRPr lang="en-US" sz="900" dirty="0"/>
          </a:p>
        </p:txBody>
      </p:sp>
      <p:sp>
        <p:nvSpPr>
          <p:cNvPr id="6" name="Text Placeholder 5"/>
          <p:cNvSpPr>
            <a:spLocks noGrp="1"/>
          </p:cNvSpPr>
          <p:nvPr>
            <p:ph type="body" sz="quarter" idx="13"/>
          </p:nvPr>
        </p:nvSpPr>
        <p:spPr>
          <a:xfrm>
            <a:off x="381000" y="3935582"/>
            <a:ext cx="4781764" cy="1045370"/>
          </a:xfrm>
        </p:spPr>
        <p:txBody>
          <a:bodyPr>
            <a:normAutofit fontScale="92500" lnSpcReduction="10000"/>
          </a:bodyPr>
          <a:lstStyle/>
          <a:p>
            <a:r>
              <a:rPr lang="en-US" sz="1650" dirty="0"/>
              <a:t>Paula </a:t>
            </a:r>
            <a:r>
              <a:rPr lang="en-US" sz="1650" dirty="0" err="1"/>
              <a:t>Dierenfeld</a:t>
            </a:r>
            <a:r>
              <a:rPr lang="en-US" sz="1650" dirty="0"/>
              <a:t>, Mayor</a:t>
            </a:r>
          </a:p>
          <a:p>
            <a:r>
              <a:rPr lang="en-US" sz="1650" dirty="0"/>
              <a:t>David Wilwerding, Assistant City Administrator</a:t>
            </a:r>
          </a:p>
          <a:p>
            <a:r>
              <a:rPr lang="en-US" sz="1650" dirty="0"/>
              <a:t>Mark Perington, PE, Snyder and Associates</a:t>
            </a:r>
          </a:p>
        </p:txBody>
      </p:sp>
      <p:pic>
        <p:nvPicPr>
          <p:cNvPr id="7" name="Picture 6">
            <a:extLst>
              <a:ext uri="{FF2B5EF4-FFF2-40B4-BE49-F238E27FC236}">
                <a16:creationId xmlns:a16="http://schemas.microsoft.com/office/drawing/2014/main" id="{24E6CEB3-65B6-EB58-495E-FFFE7BF96CEA}"/>
              </a:ext>
            </a:extLst>
          </p:cNvPr>
          <p:cNvPicPr>
            <a:picLocks noChangeAspect="1"/>
          </p:cNvPicPr>
          <p:nvPr/>
        </p:nvPicPr>
        <p:blipFill rotWithShape="1">
          <a:blip r:embed="rId3"/>
          <a:srcRect t="5373" b="12063"/>
          <a:stretch/>
        </p:blipFill>
        <p:spPr>
          <a:xfrm>
            <a:off x="5292525" y="857250"/>
            <a:ext cx="4030980" cy="5143500"/>
          </a:xfrm>
          <a:prstGeom prst="rect">
            <a:avLst/>
          </a:prstGeom>
          <a:effectLst>
            <a:softEdge rad="469900"/>
          </a:effectLst>
        </p:spPr>
      </p:pic>
      <p:sp>
        <p:nvSpPr>
          <p:cNvPr id="2" name="TextBox 1">
            <a:extLst>
              <a:ext uri="{FF2B5EF4-FFF2-40B4-BE49-F238E27FC236}">
                <a16:creationId xmlns:a16="http://schemas.microsoft.com/office/drawing/2014/main" id="{425B8C9C-21BF-33C9-F704-125C45488793}"/>
              </a:ext>
            </a:extLst>
          </p:cNvPr>
          <p:cNvSpPr txBox="1"/>
          <p:nvPr/>
        </p:nvSpPr>
        <p:spPr>
          <a:xfrm>
            <a:off x="381000" y="5519305"/>
            <a:ext cx="1371600" cy="300082"/>
          </a:xfrm>
          <a:prstGeom prst="rect">
            <a:avLst/>
          </a:prstGeom>
          <a:solidFill>
            <a:schemeClr val="bg1"/>
          </a:solidFill>
        </p:spPr>
        <p:txBody>
          <a:bodyPr wrap="square" rtlCol="0">
            <a:spAutoFit/>
          </a:bodyPr>
          <a:lstStyle/>
          <a:p>
            <a:endParaRPr lang="en-US" sz="1350" dirty="0"/>
          </a:p>
        </p:txBody>
      </p:sp>
      <p:sp>
        <p:nvSpPr>
          <p:cNvPr id="10" name="TextBox 9">
            <a:extLst>
              <a:ext uri="{FF2B5EF4-FFF2-40B4-BE49-F238E27FC236}">
                <a16:creationId xmlns:a16="http://schemas.microsoft.com/office/drawing/2014/main" id="{54EAAAE6-421A-F615-AD6A-83886FA17234}"/>
              </a:ext>
            </a:extLst>
          </p:cNvPr>
          <p:cNvSpPr txBox="1"/>
          <p:nvPr/>
        </p:nvSpPr>
        <p:spPr>
          <a:xfrm>
            <a:off x="333710" y="1092777"/>
            <a:ext cx="1619781" cy="300082"/>
          </a:xfrm>
          <a:prstGeom prst="rect">
            <a:avLst/>
          </a:prstGeom>
          <a:solidFill>
            <a:schemeClr val="bg1"/>
          </a:solidFill>
        </p:spPr>
        <p:txBody>
          <a:bodyPr wrap="square" rtlCol="0">
            <a:spAutoFit/>
          </a:bodyPr>
          <a:lstStyle/>
          <a:p>
            <a:endParaRPr lang="en-US" sz="1350" dirty="0"/>
          </a:p>
        </p:txBody>
      </p:sp>
    </p:spTree>
    <p:extLst>
      <p:ext uri="{BB962C8B-B14F-4D97-AF65-F5344CB8AC3E}">
        <p14:creationId xmlns:p14="http://schemas.microsoft.com/office/powerpoint/2010/main" val="2124660122"/>
      </p:ext>
    </p:extLst>
  </p:cSld>
  <p:clrMapOvr>
    <a:masterClrMapping/>
  </p:clrMapOvr>
  <mc:AlternateContent xmlns:mc="http://schemas.openxmlformats.org/markup-compatibility/2006" xmlns:p14="http://schemas.microsoft.com/office/powerpoint/2010/main">
    <mc:Choice Requires="p14">
      <p:transition spd="slow" p14:dur="2000" advTm="21735"/>
    </mc:Choice>
    <mc:Fallback xmlns="">
      <p:transition spd="slow" advTm="2173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1D3C647-EAF9-251B-4B27-169C7D108840}"/>
              </a:ext>
            </a:extLst>
          </p:cNvPr>
          <p:cNvPicPr>
            <a:picLocks noChangeAspect="1"/>
          </p:cNvPicPr>
          <p:nvPr/>
        </p:nvPicPr>
        <p:blipFill>
          <a:blip r:embed="rId3"/>
          <a:stretch>
            <a:fillRect/>
          </a:stretch>
        </p:blipFill>
        <p:spPr>
          <a:xfrm>
            <a:off x="1" y="878574"/>
            <a:ext cx="9144000" cy="5122177"/>
          </a:xfrm>
          <a:prstGeom prst="rect">
            <a:avLst/>
          </a:prstGeom>
        </p:spPr>
      </p:pic>
      <p:sp>
        <p:nvSpPr>
          <p:cNvPr id="9" name="Title 1">
            <a:extLst>
              <a:ext uri="{FF2B5EF4-FFF2-40B4-BE49-F238E27FC236}">
                <a16:creationId xmlns:a16="http://schemas.microsoft.com/office/drawing/2014/main" id="{714E79A3-0339-4302-EDDC-B7B821FF8D39}"/>
              </a:ext>
            </a:extLst>
          </p:cNvPr>
          <p:cNvSpPr>
            <a:spLocks noGrp="1"/>
          </p:cNvSpPr>
          <p:nvPr>
            <p:ph type="title"/>
          </p:nvPr>
        </p:nvSpPr>
        <p:spPr>
          <a:xfrm>
            <a:off x="397183" y="1081088"/>
            <a:ext cx="4899528" cy="621506"/>
          </a:xfrm>
        </p:spPr>
        <p:txBody>
          <a:bodyPr>
            <a:normAutofit/>
          </a:bodyPr>
          <a:lstStyle/>
          <a:p>
            <a:r>
              <a:rPr lang="en-US" sz="3600" dirty="0">
                <a:solidFill>
                  <a:schemeClr val="bg1"/>
                </a:solidFill>
                <a:highlight>
                  <a:srgbClr val="A4522E"/>
                </a:highlight>
              </a:rPr>
              <a:t>THANK YOU</a:t>
            </a:r>
          </a:p>
        </p:txBody>
      </p:sp>
    </p:spTree>
    <p:extLst>
      <p:ext uri="{BB962C8B-B14F-4D97-AF65-F5344CB8AC3E}">
        <p14:creationId xmlns:p14="http://schemas.microsoft.com/office/powerpoint/2010/main" val="3428615314"/>
      </p:ext>
    </p:extLst>
  </p:cSld>
  <p:clrMapOvr>
    <a:masterClrMapping/>
  </p:clrMapOvr>
  <mc:AlternateContent xmlns:mc="http://schemas.openxmlformats.org/markup-compatibility/2006" xmlns:p14="http://schemas.microsoft.com/office/powerpoint/2010/main">
    <mc:Choice Requires="p14">
      <p:transition spd="slow" p14:dur="2000" advTm="27030"/>
    </mc:Choice>
    <mc:Fallback xmlns="">
      <p:transition spd="slow" advTm="2703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05B053-8330-B9F1-781B-7EBBAB7994CB}"/>
              </a:ext>
            </a:extLst>
          </p:cNvPr>
          <p:cNvSpPr>
            <a:spLocks noGrp="1"/>
          </p:cNvSpPr>
          <p:nvPr>
            <p:ph sz="half" idx="1"/>
          </p:nvPr>
        </p:nvSpPr>
        <p:spPr>
          <a:xfrm>
            <a:off x="457200" y="1925823"/>
            <a:ext cx="3206421" cy="3460897"/>
          </a:xfrm>
        </p:spPr>
        <p:txBody>
          <a:bodyPr vert="horz" lIns="0" tIns="34290" rIns="68580" bIns="34290" rtlCol="0">
            <a:normAutofit/>
          </a:bodyPr>
          <a:lstStyle/>
          <a:p>
            <a:pPr marL="0" indent="0">
              <a:spcBef>
                <a:spcPts val="750"/>
              </a:spcBef>
              <a:buNone/>
            </a:pPr>
            <a:r>
              <a:rPr lang="en-US" sz="1500" dirty="0">
                <a:solidFill>
                  <a:schemeClr val="tx1"/>
                </a:solidFill>
              </a:rPr>
              <a:t>STUDIES AND COMP PLANS</a:t>
            </a:r>
          </a:p>
          <a:p>
            <a:pPr>
              <a:spcBef>
                <a:spcPts val="750"/>
              </a:spcBef>
            </a:pPr>
            <a:r>
              <a:rPr lang="en-US" sz="1500" dirty="0">
                <a:solidFill>
                  <a:schemeClr val="tx1"/>
                </a:solidFill>
              </a:rPr>
              <a:t>2018 Corridor Study – Polk County &amp; Iowa DOT</a:t>
            </a:r>
          </a:p>
          <a:p>
            <a:pPr>
              <a:spcBef>
                <a:spcPts val="750"/>
              </a:spcBef>
            </a:pPr>
            <a:r>
              <a:rPr lang="en-US" sz="1500" dirty="0">
                <a:solidFill>
                  <a:schemeClr val="tx1"/>
                </a:solidFill>
              </a:rPr>
              <a:t>2020 Corridor Study – Johnston, Grimes, Polk County &amp; Iowa DOT</a:t>
            </a:r>
          </a:p>
          <a:p>
            <a:pPr>
              <a:spcBef>
                <a:spcPts val="750"/>
              </a:spcBef>
            </a:pPr>
            <a:r>
              <a:rPr lang="en-US" sz="1500" dirty="0">
                <a:solidFill>
                  <a:schemeClr val="tx1"/>
                </a:solidFill>
              </a:rPr>
              <a:t>Grimes Comp Plan – 2019</a:t>
            </a:r>
          </a:p>
          <a:p>
            <a:pPr>
              <a:spcBef>
                <a:spcPts val="750"/>
              </a:spcBef>
            </a:pPr>
            <a:r>
              <a:rPr lang="en-US" sz="1500" dirty="0">
                <a:solidFill>
                  <a:schemeClr val="tx1"/>
                </a:solidFill>
              </a:rPr>
              <a:t>Johnston Comp Plan – Thrive 2040</a:t>
            </a:r>
          </a:p>
          <a:p>
            <a:pPr marL="0" indent="0">
              <a:spcBef>
                <a:spcPts val="750"/>
              </a:spcBef>
              <a:buNone/>
            </a:pPr>
            <a:endParaRPr lang="en-US" sz="1500" dirty="0">
              <a:solidFill>
                <a:schemeClr val="tx1"/>
              </a:solidFill>
            </a:endParaRPr>
          </a:p>
          <a:p>
            <a:pPr>
              <a:spcBef>
                <a:spcPts val="750"/>
              </a:spcBef>
            </a:pPr>
            <a:endParaRPr lang="en-US" sz="1500" dirty="0">
              <a:solidFill>
                <a:schemeClr val="tx1"/>
              </a:solidFill>
            </a:endParaRPr>
          </a:p>
        </p:txBody>
      </p:sp>
      <p:sp>
        <p:nvSpPr>
          <p:cNvPr id="18" name="Title 17">
            <a:extLst>
              <a:ext uri="{FF2B5EF4-FFF2-40B4-BE49-F238E27FC236}">
                <a16:creationId xmlns:a16="http://schemas.microsoft.com/office/drawing/2014/main" id="{36B56B6E-E148-2CB3-80A2-ED48911AC649}"/>
              </a:ext>
            </a:extLst>
          </p:cNvPr>
          <p:cNvSpPr>
            <a:spLocks noGrp="1"/>
          </p:cNvSpPr>
          <p:nvPr>
            <p:ph type="title"/>
          </p:nvPr>
        </p:nvSpPr>
        <p:spPr/>
        <p:txBody>
          <a:bodyPr/>
          <a:lstStyle/>
          <a:p>
            <a:r>
              <a:rPr lang="en-US" dirty="0"/>
              <a:t>PROJECT HISTORY – STUDIES</a:t>
            </a:r>
          </a:p>
        </p:txBody>
      </p:sp>
      <p:sp>
        <p:nvSpPr>
          <p:cNvPr id="40" name="TextBox 39">
            <a:extLst>
              <a:ext uri="{FF2B5EF4-FFF2-40B4-BE49-F238E27FC236}">
                <a16:creationId xmlns:a16="http://schemas.microsoft.com/office/drawing/2014/main" id="{293A4477-1789-258A-506A-209AD2CB351C}"/>
              </a:ext>
            </a:extLst>
          </p:cNvPr>
          <p:cNvSpPr txBox="1"/>
          <p:nvPr/>
        </p:nvSpPr>
        <p:spPr>
          <a:xfrm>
            <a:off x="3810152" y="5629412"/>
            <a:ext cx="5023179" cy="253916"/>
          </a:xfrm>
          <a:prstGeom prst="rect">
            <a:avLst/>
          </a:prstGeom>
          <a:noFill/>
        </p:spPr>
        <p:txBody>
          <a:bodyPr wrap="square" rtlCol="0">
            <a:spAutoFit/>
          </a:bodyPr>
          <a:lstStyle/>
          <a:p>
            <a:pPr algn="r" defTabSz="342900">
              <a:defRPr/>
            </a:pPr>
            <a:r>
              <a:rPr lang="en-US" sz="1050" b="1" dirty="0">
                <a:solidFill>
                  <a:srgbClr val="000000"/>
                </a:solidFill>
                <a:latin typeface="Arial" panose="020B0604020202020204" pitchFamily="34" charset="0"/>
                <a:cs typeface="Arial" panose="020B0604020202020204" pitchFamily="34" charset="0"/>
              </a:rPr>
              <a:t>PROJECT LOCATION MAP</a:t>
            </a:r>
          </a:p>
        </p:txBody>
      </p:sp>
      <p:sp>
        <p:nvSpPr>
          <p:cNvPr id="5" name="Rectangle 4">
            <a:extLst>
              <a:ext uri="{FF2B5EF4-FFF2-40B4-BE49-F238E27FC236}">
                <a16:creationId xmlns:a16="http://schemas.microsoft.com/office/drawing/2014/main" id="{35A9AC58-C028-7F37-40A9-CA769DBE7505}"/>
              </a:ext>
            </a:extLst>
          </p:cNvPr>
          <p:cNvSpPr/>
          <p:nvPr/>
        </p:nvSpPr>
        <p:spPr>
          <a:xfrm>
            <a:off x="8349746" y="4600547"/>
            <a:ext cx="483585" cy="230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libri" panose="020F0502020204030204"/>
            </a:endParaRPr>
          </a:p>
        </p:txBody>
      </p:sp>
      <p:sp>
        <p:nvSpPr>
          <p:cNvPr id="7" name="Rectangle 6">
            <a:extLst>
              <a:ext uri="{FF2B5EF4-FFF2-40B4-BE49-F238E27FC236}">
                <a16:creationId xmlns:a16="http://schemas.microsoft.com/office/drawing/2014/main" id="{7F569C31-8FD4-08E0-231F-3629BB74EE31}"/>
              </a:ext>
            </a:extLst>
          </p:cNvPr>
          <p:cNvSpPr/>
          <p:nvPr/>
        </p:nvSpPr>
        <p:spPr>
          <a:xfrm>
            <a:off x="8591538" y="3970642"/>
            <a:ext cx="483585" cy="230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libri" panose="020F0502020204030204"/>
            </a:endParaRPr>
          </a:p>
        </p:txBody>
      </p:sp>
      <p:pic>
        <p:nvPicPr>
          <p:cNvPr id="10" name="Picture 9">
            <a:extLst>
              <a:ext uri="{FF2B5EF4-FFF2-40B4-BE49-F238E27FC236}">
                <a16:creationId xmlns:a16="http://schemas.microsoft.com/office/drawing/2014/main" id="{8CB4377E-2819-0EA2-3AAF-27EEF630122D}"/>
              </a:ext>
            </a:extLst>
          </p:cNvPr>
          <p:cNvPicPr>
            <a:picLocks noChangeAspect="1"/>
          </p:cNvPicPr>
          <p:nvPr/>
        </p:nvPicPr>
        <p:blipFill>
          <a:blip r:embed="rId3"/>
          <a:stretch>
            <a:fillRect/>
          </a:stretch>
        </p:blipFill>
        <p:spPr>
          <a:xfrm>
            <a:off x="4217622" y="1886116"/>
            <a:ext cx="4548627" cy="3743297"/>
          </a:xfrm>
          <a:prstGeom prst="rect">
            <a:avLst/>
          </a:prstGeom>
        </p:spPr>
      </p:pic>
    </p:spTree>
    <p:extLst>
      <p:ext uri="{BB962C8B-B14F-4D97-AF65-F5344CB8AC3E}">
        <p14:creationId xmlns:p14="http://schemas.microsoft.com/office/powerpoint/2010/main" val="845015629"/>
      </p:ext>
    </p:extLst>
  </p:cSld>
  <p:clrMapOvr>
    <a:masterClrMapping/>
  </p:clrMapOvr>
  <mc:AlternateContent xmlns:mc="http://schemas.openxmlformats.org/markup-compatibility/2006" xmlns:p14="http://schemas.microsoft.com/office/powerpoint/2010/main">
    <mc:Choice Requires="p14">
      <p:transition spd="slow" p14:dur="2000" advTm="94369"/>
    </mc:Choice>
    <mc:Fallback xmlns="">
      <p:transition spd="slow" advTm="94369"/>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05B053-8330-B9F1-781B-7EBBAB7994CB}"/>
              </a:ext>
            </a:extLst>
          </p:cNvPr>
          <p:cNvSpPr>
            <a:spLocks noGrp="1"/>
          </p:cNvSpPr>
          <p:nvPr>
            <p:ph sz="half" idx="1"/>
          </p:nvPr>
        </p:nvSpPr>
        <p:spPr>
          <a:xfrm>
            <a:off x="457200" y="1925823"/>
            <a:ext cx="3206421" cy="3460897"/>
          </a:xfrm>
        </p:spPr>
        <p:txBody>
          <a:bodyPr vert="horz" lIns="0" tIns="34290" rIns="68580" bIns="34290" rtlCol="0">
            <a:normAutofit lnSpcReduction="10000"/>
          </a:bodyPr>
          <a:lstStyle/>
          <a:p>
            <a:pPr>
              <a:spcBef>
                <a:spcPts val="750"/>
              </a:spcBef>
            </a:pPr>
            <a:r>
              <a:rPr lang="en-US" sz="1500" dirty="0">
                <a:solidFill>
                  <a:schemeClr val="tx1"/>
                </a:solidFill>
              </a:rPr>
              <a:t>IA 141 West of NW 121</a:t>
            </a:r>
            <a:r>
              <a:rPr lang="en-US" sz="1500" baseline="30000" dirty="0">
                <a:solidFill>
                  <a:schemeClr val="tx1"/>
                </a:solidFill>
              </a:rPr>
              <a:t>st</a:t>
            </a:r>
            <a:r>
              <a:rPr lang="en-US" sz="1500" dirty="0">
                <a:solidFill>
                  <a:schemeClr val="tx1"/>
                </a:solidFill>
              </a:rPr>
              <a:t> Street</a:t>
            </a:r>
          </a:p>
          <a:p>
            <a:pPr lvl="1">
              <a:spcBef>
                <a:spcPts val="750"/>
              </a:spcBef>
            </a:pPr>
            <a:r>
              <a:rPr lang="en-US" sz="1200" dirty="0">
                <a:solidFill>
                  <a:schemeClr val="tx1"/>
                </a:solidFill>
              </a:rPr>
              <a:t>~ 17,000 AADT in 2016</a:t>
            </a:r>
          </a:p>
          <a:p>
            <a:pPr lvl="1">
              <a:spcBef>
                <a:spcPts val="750"/>
              </a:spcBef>
            </a:pPr>
            <a:r>
              <a:rPr lang="en-US" sz="1200" dirty="0">
                <a:solidFill>
                  <a:schemeClr val="tx1"/>
                </a:solidFill>
              </a:rPr>
              <a:t>~ 19,710 AADT in 2023</a:t>
            </a:r>
          </a:p>
          <a:p>
            <a:pPr lvl="1">
              <a:spcBef>
                <a:spcPts val="750"/>
              </a:spcBef>
            </a:pPr>
            <a:r>
              <a:rPr lang="en-US" sz="1200" dirty="0">
                <a:solidFill>
                  <a:schemeClr val="tx1"/>
                </a:solidFill>
              </a:rPr>
              <a:t>~ 35,200 AADT in 2050</a:t>
            </a:r>
          </a:p>
          <a:p>
            <a:pPr>
              <a:spcBef>
                <a:spcPts val="750"/>
              </a:spcBef>
            </a:pPr>
            <a:r>
              <a:rPr lang="en-US" sz="1500" dirty="0">
                <a:solidFill>
                  <a:schemeClr val="tx1"/>
                </a:solidFill>
              </a:rPr>
              <a:t>IA 141 North of IA 44 Interchange</a:t>
            </a:r>
          </a:p>
          <a:p>
            <a:pPr lvl="1">
              <a:spcBef>
                <a:spcPts val="750"/>
              </a:spcBef>
            </a:pPr>
            <a:r>
              <a:rPr lang="en-US" sz="1200" dirty="0">
                <a:solidFill>
                  <a:schemeClr val="tx1"/>
                </a:solidFill>
              </a:rPr>
              <a:t>~ 25,000 AADT in 2016</a:t>
            </a:r>
          </a:p>
          <a:p>
            <a:pPr lvl="1">
              <a:spcBef>
                <a:spcPts val="750"/>
              </a:spcBef>
            </a:pPr>
            <a:r>
              <a:rPr lang="en-US" sz="1200" dirty="0">
                <a:solidFill>
                  <a:schemeClr val="tx1"/>
                </a:solidFill>
              </a:rPr>
              <a:t>~ 32,910 AADT in 2023</a:t>
            </a:r>
          </a:p>
          <a:p>
            <a:pPr lvl="1">
              <a:spcBef>
                <a:spcPts val="750"/>
              </a:spcBef>
            </a:pPr>
            <a:r>
              <a:rPr lang="en-US" sz="1200" dirty="0">
                <a:solidFill>
                  <a:schemeClr val="tx1"/>
                </a:solidFill>
              </a:rPr>
              <a:t>~ 61,900 AADT in 2050</a:t>
            </a:r>
          </a:p>
          <a:p>
            <a:pPr>
              <a:spcBef>
                <a:spcPts val="750"/>
              </a:spcBef>
            </a:pPr>
            <a:r>
              <a:rPr lang="en-US" sz="1500" dirty="0">
                <a:solidFill>
                  <a:schemeClr val="tx1"/>
                </a:solidFill>
              </a:rPr>
              <a:t>IA 415 East of IA 141</a:t>
            </a:r>
          </a:p>
          <a:p>
            <a:pPr lvl="1">
              <a:spcBef>
                <a:spcPts val="750"/>
              </a:spcBef>
            </a:pPr>
            <a:r>
              <a:rPr lang="en-US" sz="1200" dirty="0">
                <a:solidFill>
                  <a:schemeClr val="tx1"/>
                </a:solidFill>
              </a:rPr>
              <a:t>~ 8,000 AADT in 2016</a:t>
            </a:r>
          </a:p>
          <a:p>
            <a:pPr lvl="1">
              <a:spcBef>
                <a:spcPts val="750"/>
              </a:spcBef>
            </a:pPr>
            <a:r>
              <a:rPr lang="en-US" sz="1200" dirty="0">
                <a:solidFill>
                  <a:schemeClr val="tx1"/>
                </a:solidFill>
              </a:rPr>
              <a:t>~ 10,500 AADT in 2023</a:t>
            </a:r>
          </a:p>
          <a:p>
            <a:pPr lvl="1">
              <a:spcBef>
                <a:spcPts val="750"/>
              </a:spcBef>
            </a:pPr>
            <a:r>
              <a:rPr lang="en-US" sz="1200" dirty="0">
                <a:solidFill>
                  <a:schemeClr val="tx1"/>
                </a:solidFill>
              </a:rPr>
              <a:t>~ 21,200 AADT in 2050</a:t>
            </a:r>
          </a:p>
          <a:p>
            <a:pPr>
              <a:spcBef>
                <a:spcPts val="750"/>
              </a:spcBef>
            </a:pPr>
            <a:r>
              <a:rPr lang="en-US" sz="1500" dirty="0">
                <a:solidFill>
                  <a:schemeClr val="tx1"/>
                </a:solidFill>
              </a:rPr>
              <a:t>2050 Assumes full build out</a:t>
            </a:r>
          </a:p>
        </p:txBody>
      </p:sp>
      <p:sp>
        <p:nvSpPr>
          <p:cNvPr id="18" name="Title 17">
            <a:extLst>
              <a:ext uri="{FF2B5EF4-FFF2-40B4-BE49-F238E27FC236}">
                <a16:creationId xmlns:a16="http://schemas.microsoft.com/office/drawing/2014/main" id="{36B56B6E-E148-2CB3-80A2-ED48911AC649}"/>
              </a:ext>
            </a:extLst>
          </p:cNvPr>
          <p:cNvSpPr>
            <a:spLocks noGrp="1"/>
          </p:cNvSpPr>
          <p:nvPr>
            <p:ph type="title"/>
          </p:nvPr>
        </p:nvSpPr>
        <p:spPr/>
        <p:txBody>
          <a:bodyPr>
            <a:normAutofit/>
          </a:bodyPr>
          <a:lstStyle/>
          <a:p>
            <a:r>
              <a:rPr lang="en-US" dirty="0"/>
              <a:t>PROJECT HISTORY – TRAFFIC VOLUMES</a:t>
            </a:r>
          </a:p>
        </p:txBody>
      </p:sp>
      <p:sp>
        <p:nvSpPr>
          <p:cNvPr id="40" name="TextBox 39">
            <a:extLst>
              <a:ext uri="{FF2B5EF4-FFF2-40B4-BE49-F238E27FC236}">
                <a16:creationId xmlns:a16="http://schemas.microsoft.com/office/drawing/2014/main" id="{293A4477-1789-258A-506A-209AD2CB351C}"/>
              </a:ext>
            </a:extLst>
          </p:cNvPr>
          <p:cNvSpPr txBox="1"/>
          <p:nvPr/>
        </p:nvSpPr>
        <p:spPr>
          <a:xfrm>
            <a:off x="3663621" y="5091605"/>
            <a:ext cx="5023179" cy="253916"/>
          </a:xfrm>
          <a:prstGeom prst="rect">
            <a:avLst/>
          </a:prstGeom>
          <a:noFill/>
        </p:spPr>
        <p:txBody>
          <a:bodyPr wrap="square" rtlCol="0">
            <a:spAutoFit/>
          </a:bodyPr>
          <a:lstStyle/>
          <a:p>
            <a:pPr algn="r" defTabSz="342900">
              <a:defRPr/>
            </a:pPr>
            <a:r>
              <a:rPr lang="en-US" sz="1050" b="1" dirty="0">
                <a:solidFill>
                  <a:srgbClr val="000000"/>
                </a:solidFill>
                <a:latin typeface="Arial" panose="020B0604020202020204" pitchFamily="34" charset="0"/>
                <a:cs typeface="Arial" panose="020B0604020202020204" pitchFamily="34" charset="0"/>
              </a:rPr>
              <a:t>Historic Traffic Volume Estimates (Annual Average Daily Traffic)</a:t>
            </a:r>
          </a:p>
        </p:txBody>
      </p:sp>
      <p:sp>
        <p:nvSpPr>
          <p:cNvPr id="5" name="Rectangle 4">
            <a:extLst>
              <a:ext uri="{FF2B5EF4-FFF2-40B4-BE49-F238E27FC236}">
                <a16:creationId xmlns:a16="http://schemas.microsoft.com/office/drawing/2014/main" id="{35A9AC58-C028-7F37-40A9-CA769DBE7505}"/>
              </a:ext>
            </a:extLst>
          </p:cNvPr>
          <p:cNvSpPr/>
          <p:nvPr/>
        </p:nvSpPr>
        <p:spPr>
          <a:xfrm>
            <a:off x="8349746" y="4600547"/>
            <a:ext cx="483585" cy="230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libri" panose="020F0502020204030204"/>
            </a:endParaRPr>
          </a:p>
        </p:txBody>
      </p:sp>
      <p:sp>
        <p:nvSpPr>
          <p:cNvPr id="7" name="Rectangle 6">
            <a:extLst>
              <a:ext uri="{FF2B5EF4-FFF2-40B4-BE49-F238E27FC236}">
                <a16:creationId xmlns:a16="http://schemas.microsoft.com/office/drawing/2014/main" id="{7F569C31-8FD4-08E0-231F-3629BB74EE31}"/>
              </a:ext>
            </a:extLst>
          </p:cNvPr>
          <p:cNvSpPr/>
          <p:nvPr/>
        </p:nvSpPr>
        <p:spPr>
          <a:xfrm>
            <a:off x="8591538" y="3970642"/>
            <a:ext cx="483585" cy="230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defRPr/>
            </a:pPr>
            <a:endParaRPr lang="en-US" sz="1350">
              <a:solidFill>
                <a:prstClr val="white"/>
              </a:solidFill>
              <a:latin typeface="Calibri" panose="020F0502020204030204"/>
            </a:endParaRPr>
          </a:p>
        </p:txBody>
      </p:sp>
      <p:sp>
        <p:nvSpPr>
          <p:cNvPr id="3" name="TextBox 2">
            <a:extLst>
              <a:ext uri="{FF2B5EF4-FFF2-40B4-BE49-F238E27FC236}">
                <a16:creationId xmlns:a16="http://schemas.microsoft.com/office/drawing/2014/main" id="{268C4CD4-9691-2268-32EA-5B2FA7993071}"/>
              </a:ext>
            </a:extLst>
          </p:cNvPr>
          <p:cNvSpPr txBox="1"/>
          <p:nvPr/>
        </p:nvSpPr>
        <p:spPr>
          <a:xfrm>
            <a:off x="381001" y="5526782"/>
            <a:ext cx="1292951" cy="300082"/>
          </a:xfrm>
          <a:prstGeom prst="rect">
            <a:avLst/>
          </a:prstGeom>
          <a:solidFill>
            <a:schemeClr val="bg1"/>
          </a:solidFill>
        </p:spPr>
        <p:txBody>
          <a:bodyPr wrap="square" rtlCol="0">
            <a:spAutoFit/>
          </a:bodyPr>
          <a:lstStyle/>
          <a:p>
            <a:endParaRPr lang="en-US" sz="1350" dirty="0"/>
          </a:p>
        </p:txBody>
      </p:sp>
      <p:pic>
        <p:nvPicPr>
          <p:cNvPr id="6" name="Picture 5">
            <a:extLst>
              <a:ext uri="{FF2B5EF4-FFF2-40B4-BE49-F238E27FC236}">
                <a16:creationId xmlns:a16="http://schemas.microsoft.com/office/drawing/2014/main" id="{A9B77358-01CE-C081-059B-A37A329831B6}"/>
              </a:ext>
            </a:extLst>
          </p:cNvPr>
          <p:cNvPicPr>
            <a:picLocks noChangeAspect="1"/>
          </p:cNvPicPr>
          <p:nvPr/>
        </p:nvPicPr>
        <p:blipFill>
          <a:blip r:embed="rId3"/>
          <a:stretch>
            <a:fillRect/>
          </a:stretch>
        </p:blipFill>
        <p:spPr>
          <a:xfrm>
            <a:off x="3849714" y="1925823"/>
            <a:ext cx="4837086" cy="3165782"/>
          </a:xfrm>
          <a:prstGeom prst="rect">
            <a:avLst/>
          </a:prstGeom>
        </p:spPr>
      </p:pic>
      <p:grpSp>
        <p:nvGrpSpPr>
          <p:cNvPr id="13" name="Group 12">
            <a:extLst>
              <a:ext uri="{FF2B5EF4-FFF2-40B4-BE49-F238E27FC236}">
                <a16:creationId xmlns:a16="http://schemas.microsoft.com/office/drawing/2014/main" id="{50CDF9A3-FF73-538A-76D1-DA26071F439D}"/>
              </a:ext>
            </a:extLst>
          </p:cNvPr>
          <p:cNvGrpSpPr/>
          <p:nvPr/>
        </p:nvGrpSpPr>
        <p:grpSpPr>
          <a:xfrm>
            <a:off x="3494015" y="1867604"/>
            <a:ext cx="5362391" cy="3773032"/>
            <a:chOff x="4658687" y="1347138"/>
            <a:chExt cx="7149854" cy="5030710"/>
          </a:xfrm>
        </p:grpSpPr>
        <p:sp>
          <p:nvSpPr>
            <p:cNvPr id="9" name="TextBox 8">
              <a:extLst>
                <a:ext uri="{FF2B5EF4-FFF2-40B4-BE49-F238E27FC236}">
                  <a16:creationId xmlns:a16="http://schemas.microsoft.com/office/drawing/2014/main" id="{7B204F1B-92A5-622D-5B60-E0378574FDD7}"/>
                </a:ext>
              </a:extLst>
            </p:cNvPr>
            <p:cNvSpPr txBox="1"/>
            <p:nvPr/>
          </p:nvSpPr>
          <p:spPr>
            <a:xfrm>
              <a:off x="5080202" y="6039293"/>
              <a:ext cx="6697571" cy="338555"/>
            </a:xfrm>
            <a:prstGeom prst="rect">
              <a:avLst/>
            </a:prstGeom>
            <a:noFill/>
          </p:spPr>
          <p:txBody>
            <a:bodyPr wrap="square" rtlCol="0">
              <a:spAutoFit/>
            </a:bodyPr>
            <a:lstStyle/>
            <a:p>
              <a:pPr algn="r" defTabSz="342900">
                <a:defRPr/>
              </a:pPr>
              <a:r>
                <a:rPr lang="en-US" sz="1050" b="1" dirty="0">
                  <a:solidFill>
                    <a:srgbClr val="000000"/>
                  </a:solidFill>
                  <a:latin typeface="Arial" panose="020B0604020202020204" pitchFamily="34" charset="0"/>
                  <a:cs typeface="Arial" panose="020B0604020202020204" pitchFamily="34" charset="0"/>
                </a:rPr>
                <a:t>Historic, Existing, and Forecasted AADT Estimates</a:t>
              </a:r>
            </a:p>
          </p:txBody>
        </p:sp>
        <p:pic>
          <p:nvPicPr>
            <p:cNvPr id="12" name="Picture 11">
              <a:extLst>
                <a:ext uri="{FF2B5EF4-FFF2-40B4-BE49-F238E27FC236}">
                  <a16:creationId xmlns:a16="http://schemas.microsoft.com/office/drawing/2014/main" id="{AAE909D3-7414-808E-172E-1CA328911095}"/>
                </a:ext>
              </a:extLst>
            </p:cNvPr>
            <p:cNvPicPr>
              <a:picLocks noChangeAspect="1"/>
            </p:cNvPicPr>
            <p:nvPr/>
          </p:nvPicPr>
          <p:blipFill>
            <a:blip r:embed="rId4"/>
            <a:stretch>
              <a:fillRect/>
            </a:stretch>
          </p:blipFill>
          <p:spPr>
            <a:xfrm>
              <a:off x="4658687" y="1347138"/>
              <a:ext cx="7149854" cy="4631156"/>
            </a:xfrm>
            <a:prstGeom prst="rect">
              <a:avLst/>
            </a:prstGeom>
          </p:spPr>
        </p:pic>
      </p:grpSp>
    </p:spTree>
    <p:extLst>
      <p:ext uri="{BB962C8B-B14F-4D97-AF65-F5344CB8AC3E}">
        <p14:creationId xmlns:p14="http://schemas.microsoft.com/office/powerpoint/2010/main" val="2387148762"/>
      </p:ext>
    </p:extLst>
  </p:cSld>
  <p:clrMapOvr>
    <a:masterClrMapping/>
  </p:clrMapOvr>
  <mc:AlternateContent xmlns:mc="http://schemas.openxmlformats.org/markup-compatibility/2006" xmlns:p14="http://schemas.microsoft.com/office/powerpoint/2010/main">
    <mc:Choice Requires="p14">
      <p:transition spd="slow" p14:dur="2000" advTm="94369"/>
    </mc:Choice>
    <mc:Fallback xmlns="">
      <p:transition spd="slow" advTm="94369"/>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205B053-8330-B9F1-781B-7EBBAB7994CB}"/>
              </a:ext>
            </a:extLst>
          </p:cNvPr>
          <p:cNvSpPr>
            <a:spLocks noGrp="1"/>
          </p:cNvSpPr>
          <p:nvPr>
            <p:ph sz="half" idx="1"/>
          </p:nvPr>
        </p:nvSpPr>
        <p:spPr>
          <a:xfrm>
            <a:off x="457200" y="1925824"/>
            <a:ext cx="3606165" cy="3703589"/>
          </a:xfrm>
        </p:spPr>
        <p:txBody>
          <a:bodyPr vert="horz" lIns="0" tIns="34290" rIns="68580" bIns="34290" rtlCol="0">
            <a:normAutofit/>
          </a:bodyPr>
          <a:lstStyle/>
          <a:p>
            <a:pPr marL="0" indent="0">
              <a:spcBef>
                <a:spcPts val="750"/>
              </a:spcBef>
              <a:buNone/>
            </a:pPr>
            <a:r>
              <a:rPr lang="en-US" sz="1500" dirty="0">
                <a:solidFill>
                  <a:schemeClr val="tx1"/>
                </a:solidFill>
              </a:rPr>
              <a:t>Intersections (side road STOP conditions)</a:t>
            </a:r>
          </a:p>
          <a:p>
            <a:pPr>
              <a:spcBef>
                <a:spcPts val="750"/>
              </a:spcBef>
            </a:pPr>
            <a:r>
              <a:rPr lang="en-US" sz="1500" dirty="0">
                <a:solidFill>
                  <a:schemeClr val="tx1"/>
                </a:solidFill>
              </a:rPr>
              <a:t>47 crashes with 20 injuries.</a:t>
            </a:r>
          </a:p>
          <a:p>
            <a:pPr>
              <a:spcBef>
                <a:spcPts val="750"/>
              </a:spcBef>
            </a:pPr>
            <a:r>
              <a:rPr lang="en-US" sz="1500" dirty="0">
                <a:solidFill>
                  <a:schemeClr val="tx1"/>
                </a:solidFill>
              </a:rPr>
              <a:t>IA 141/NW 121</a:t>
            </a:r>
            <a:r>
              <a:rPr lang="en-US" sz="1500" baseline="30000" dirty="0">
                <a:solidFill>
                  <a:schemeClr val="tx1"/>
                </a:solidFill>
              </a:rPr>
              <a:t>st</a:t>
            </a:r>
            <a:r>
              <a:rPr lang="en-US" sz="1500" dirty="0">
                <a:solidFill>
                  <a:schemeClr val="tx1"/>
                </a:solidFill>
              </a:rPr>
              <a:t> saw 20 crashes.</a:t>
            </a:r>
          </a:p>
          <a:p>
            <a:pPr>
              <a:spcBef>
                <a:spcPts val="750"/>
              </a:spcBef>
            </a:pPr>
            <a:r>
              <a:rPr lang="en-US" sz="1500" dirty="0">
                <a:solidFill>
                  <a:schemeClr val="tx1"/>
                </a:solidFill>
              </a:rPr>
              <a:t>Timberbrooke and Timberridge saw 8 crashes with 3 major injuries.</a:t>
            </a:r>
          </a:p>
          <a:p>
            <a:pPr>
              <a:spcBef>
                <a:spcPts val="750"/>
              </a:spcBef>
            </a:pPr>
            <a:r>
              <a:rPr lang="en-US" sz="1500" dirty="0">
                <a:solidFill>
                  <a:schemeClr val="tx1"/>
                </a:solidFill>
              </a:rPr>
              <a:t>At-grade intersections saw 12 broadside, 15 rear-end, and 8 non-collision crashes.</a:t>
            </a:r>
          </a:p>
          <a:p>
            <a:pPr marL="0" indent="0">
              <a:spcBef>
                <a:spcPts val="750"/>
              </a:spcBef>
              <a:buNone/>
            </a:pPr>
            <a:r>
              <a:rPr lang="en-US" sz="1500" dirty="0">
                <a:solidFill>
                  <a:schemeClr val="tx1"/>
                </a:solidFill>
              </a:rPr>
              <a:t>IA 141 Roadway Segments (non-intersection)</a:t>
            </a:r>
          </a:p>
          <a:p>
            <a:pPr>
              <a:spcBef>
                <a:spcPts val="750"/>
              </a:spcBef>
            </a:pPr>
            <a:r>
              <a:rPr lang="en-US" sz="1500" dirty="0">
                <a:solidFill>
                  <a:schemeClr val="tx1"/>
                </a:solidFill>
              </a:rPr>
              <a:t>42 crashes resulting in 13 injuries.</a:t>
            </a:r>
          </a:p>
          <a:p>
            <a:pPr>
              <a:spcBef>
                <a:spcPts val="750"/>
              </a:spcBef>
            </a:pPr>
            <a:r>
              <a:rPr lang="en-US" sz="1500" dirty="0">
                <a:solidFill>
                  <a:schemeClr val="tx1"/>
                </a:solidFill>
              </a:rPr>
              <a:t>1 fatality.</a:t>
            </a:r>
          </a:p>
          <a:p>
            <a:pPr marL="0" indent="0">
              <a:spcBef>
                <a:spcPts val="750"/>
              </a:spcBef>
              <a:buNone/>
            </a:pPr>
            <a:r>
              <a:rPr lang="en-US" sz="1500" dirty="0">
                <a:solidFill>
                  <a:schemeClr val="tx1"/>
                </a:solidFill>
              </a:rPr>
              <a:t>Geometry upgrades needed</a:t>
            </a:r>
          </a:p>
        </p:txBody>
      </p:sp>
      <p:sp>
        <p:nvSpPr>
          <p:cNvPr id="18" name="Title 17">
            <a:extLst>
              <a:ext uri="{FF2B5EF4-FFF2-40B4-BE49-F238E27FC236}">
                <a16:creationId xmlns:a16="http://schemas.microsoft.com/office/drawing/2014/main" id="{36B56B6E-E148-2CB3-80A2-ED48911AC649}"/>
              </a:ext>
            </a:extLst>
          </p:cNvPr>
          <p:cNvSpPr>
            <a:spLocks noGrp="1"/>
          </p:cNvSpPr>
          <p:nvPr>
            <p:ph type="title"/>
          </p:nvPr>
        </p:nvSpPr>
        <p:spPr/>
        <p:txBody>
          <a:bodyPr>
            <a:normAutofit fontScale="90000"/>
          </a:bodyPr>
          <a:lstStyle/>
          <a:p>
            <a:r>
              <a:rPr lang="en-US" dirty="0"/>
              <a:t>PROJECT HISTORY – 2019-2023 CRASH HISTORY</a:t>
            </a:r>
          </a:p>
        </p:txBody>
      </p:sp>
      <p:sp>
        <p:nvSpPr>
          <p:cNvPr id="3" name="TextBox 2">
            <a:extLst>
              <a:ext uri="{FF2B5EF4-FFF2-40B4-BE49-F238E27FC236}">
                <a16:creationId xmlns:a16="http://schemas.microsoft.com/office/drawing/2014/main" id="{CACDC428-0393-84C6-14F4-CC1A762F2CF3}"/>
              </a:ext>
            </a:extLst>
          </p:cNvPr>
          <p:cNvSpPr txBox="1"/>
          <p:nvPr/>
        </p:nvSpPr>
        <p:spPr>
          <a:xfrm>
            <a:off x="341886" y="5553922"/>
            <a:ext cx="1292951" cy="300082"/>
          </a:xfrm>
          <a:prstGeom prst="rect">
            <a:avLst/>
          </a:prstGeom>
          <a:solidFill>
            <a:schemeClr val="bg1"/>
          </a:solidFill>
        </p:spPr>
        <p:txBody>
          <a:bodyPr wrap="square" rtlCol="0">
            <a:spAutoFit/>
          </a:bodyPr>
          <a:lstStyle/>
          <a:p>
            <a:endParaRPr lang="en-US" sz="1350" dirty="0"/>
          </a:p>
        </p:txBody>
      </p:sp>
      <p:pic>
        <p:nvPicPr>
          <p:cNvPr id="6" name="Picture 5" descr="A map of a city&#10;&#10;Description automatically generated">
            <a:extLst>
              <a:ext uri="{FF2B5EF4-FFF2-40B4-BE49-F238E27FC236}">
                <a16:creationId xmlns:a16="http://schemas.microsoft.com/office/drawing/2014/main" id="{73D0E8F4-00F8-4F60-4F04-DE43388A8CE6}"/>
              </a:ext>
            </a:extLst>
          </p:cNvPr>
          <p:cNvPicPr>
            <a:picLocks noChangeAspect="1"/>
          </p:cNvPicPr>
          <p:nvPr/>
        </p:nvPicPr>
        <p:blipFill>
          <a:blip r:embed="rId3"/>
          <a:stretch>
            <a:fillRect/>
          </a:stretch>
        </p:blipFill>
        <p:spPr>
          <a:xfrm>
            <a:off x="3914016" y="2219773"/>
            <a:ext cx="4772785" cy="3115688"/>
          </a:xfrm>
          <a:prstGeom prst="rect">
            <a:avLst/>
          </a:prstGeom>
        </p:spPr>
      </p:pic>
    </p:spTree>
    <p:extLst>
      <p:ext uri="{BB962C8B-B14F-4D97-AF65-F5344CB8AC3E}">
        <p14:creationId xmlns:p14="http://schemas.microsoft.com/office/powerpoint/2010/main" val="4109450507"/>
      </p:ext>
    </p:extLst>
  </p:cSld>
  <p:clrMapOvr>
    <a:masterClrMapping/>
  </p:clrMapOvr>
  <mc:AlternateContent xmlns:mc="http://schemas.openxmlformats.org/markup-compatibility/2006" xmlns:p14="http://schemas.microsoft.com/office/powerpoint/2010/main">
    <mc:Choice Requires="p14">
      <p:transition spd="slow" p14:dur="2000" advTm="72519"/>
    </mc:Choice>
    <mc:Fallback xmlns="">
      <p:transition spd="slow" advTm="72519"/>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C31125-F09B-0B64-9FDB-ED88A6E9E7EB}"/>
              </a:ext>
            </a:extLst>
          </p:cNvPr>
          <p:cNvSpPr txBox="1"/>
          <p:nvPr/>
        </p:nvSpPr>
        <p:spPr>
          <a:xfrm>
            <a:off x="326990" y="5549728"/>
            <a:ext cx="1292951" cy="300082"/>
          </a:xfrm>
          <a:prstGeom prst="rect">
            <a:avLst/>
          </a:prstGeom>
          <a:solidFill>
            <a:schemeClr val="bg1"/>
          </a:solidFill>
        </p:spPr>
        <p:txBody>
          <a:bodyPr wrap="square" rtlCol="0">
            <a:spAutoFit/>
          </a:bodyPr>
          <a:lstStyle/>
          <a:p>
            <a:endParaRPr lang="en-US" sz="1350" dirty="0"/>
          </a:p>
        </p:txBody>
      </p:sp>
      <p:sp>
        <p:nvSpPr>
          <p:cNvPr id="23" name="Hexagon 22">
            <a:extLst>
              <a:ext uri="{FF2B5EF4-FFF2-40B4-BE49-F238E27FC236}">
                <a16:creationId xmlns:a16="http://schemas.microsoft.com/office/drawing/2014/main" id="{762C379F-4D47-F34A-B324-8C69CB71430B}"/>
              </a:ext>
            </a:extLst>
          </p:cNvPr>
          <p:cNvSpPr/>
          <p:nvPr/>
        </p:nvSpPr>
        <p:spPr>
          <a:xfrm>
            <a:off x="6264808" y="2885580"/>
            <a:ext cx="2081359" cy="1861643"/>
          </a:xfrm>
          <a:prstGeom prst="hexagon">
            <a:avLst>
              <a:gd name="adj" fmla="val 25000"/>
              <a:gd name="vf" fmla="val 115470"/>
            </a:avLst>
          </a:prstGeom>
          <a:blipFill dpi="0" rotWithShape="1">
            <a:blip r:embed="rId4">
              <a:extLst>
                <a:ext uri="{28A0092B-C50C-407E-A947-70E740481C1C}">
                  <a14:useLocalDpi xmlns:a14="http://schemas.microsoft.com/office/drawing/2010/main" val="0"/>
                </a:ext>
              </a:extLst>
            </a:blip>
            <a:srcRect/>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sz="1350"/>
          </a:p>
        </p:txBody>
      </p:sp>
      <p:sp>
        <p:nvSpPr>
          <p:cNvPr id="2" name="Title 1">
            <a:extLst>
              <a:ext uri="{FF2B5EF4-FFF2-40B4-BE49-F238E27FC236}">
                <a16:creationId xmlns:a16="http://schemas.microsoft.com/office/drawing/2014/main" id="{87516766-144C-1E3F-2010-F21C05A3E0AD}"/>
              </a:ext>
            </a:extLst>
          </p:cNvPr>
          <p:cNvSpPr>
            <a:spLocks noGrp="1"/>
          </p:cNvSpPr>
          <p:nvPr>
            <p:ph type="title"/>
          </p:nvPr>
        </p:nvSpPr>
        <p:spPr>
          <a:xfrm>
            <a:off x="457200" y="1228588"/>
            <a:ext cx="8229600" cy="514350"/>
          </a:xfrm>
        </p:spPr>
        <p:txBody>
          <a:bodyPr anchor="b">
            <a:normAutofit/>
          </a:bodyPr>
          <a:lstStyle/>
          <a:p>
            <a:r>
              <a:rPr lang="en-US" dirty="0"/>
              <a:t>PROJECT PURPOSE &amp; NEEDS</a:t>
            </a:r>
          </a:p>
        </p:txBody>
      </p:sp>
      <p:sp>
        <p:nvSpPr>
          <p:cNvPr id="11" name="Hexagon 10">
            <a:extLst>
              <a:ext uri="{FF2B5EF4-FFF2-40B4-BE49-F238E27FC236}">
                <a16:creationId xmlns:a16="http://schemas.microsoft.com/office/drawing/2014/main" id="{7FA91557-0EDE-1550-99CF-5C61FDE2B7DD}"/>
              </a:ext>
            </a:extLst>
          </p:cNvPr>
          <p:cNvSpPr/>
          <p:nvPr/>
        </p:nvSpPr>
        <p:spPr>
          <a:xfrm>
            <a:off x="1117109" y="3857471"/>
            <a:ext cx="2081359" cy="1861643"/>
          </a:xfrm>
          <a:prstGeom prst="hexagon">
            <a:avLst>
              <a:gd name="adj" fmla="val 25000"/>
              <a:gd name="vf" fmla="val 115470"/>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sz="1350" dirty="0"/>
          </a:p>
        </p:txBody>
      </p:sp>
      <p:sp>
        <p:nvSpPr>
          <p:cNvPr id="13" name="Freeform: Shape 12">
            <a:extLst>
              <a:ext uri="{FF2B5EF4-FFF2-40B4-BE49-F238E27FC236}">
                <a16:creationId xmlns:a16="http://schemas.microsoft.com/office/drawing/2014/main" id="{0CEB8066-6726-2F58-00F4-68D36B36C3BA}"/>
              </a:ext>
            </a:extLst>
          </p:cNvPr>
          <p:cNvSpPr/>
          <p:nvPr/>
        </p:nvSpPr>
        <p:spPr>
          <a:xfrm>
            <a:off x="2820697" y="2878961"/>
            <a:ext cx="2081359" cy="1861643"/>
          </a:xfrm>
          <a:custGeom>
            <a:avLst/>
            <a:gdLst>
              <a:gd name="connsiteX0" fmla="*/ 0 w 2178312"/>
              <a:gd name="connsiteY0" fmla="*/ 934915 h 1869830"/>
              <a:gd name="connsiteX1" fmla="*/ 467458 w 2178312"/>
              <a:gd name="connsiteY1" fmla="*/ 0 h 1869830"/>
              <a:gd name="connsiteX2" fmla="*/ 1710855 w 2178312"/>
              <a:gd name="connsiteY2" fmla="*/ 0 h 1869830"/>
              <a:gd name="connsiteX3" fmla="*/ 2178312 w 2178312"/>
              <a:gd name="connsiteY3" fmla="*/ 934915 h 1869830"/>
              <a:gd name="connsiteX4" fmla="*/ 1710855 w 2178312"/>
              <a:gd name="connsiteY4" fmla="*/ 1869830 h 1869830"/>
              <a:gd name="connsiteX5" fmla="*/ 467458 w 2178312"/>
              <a:gd name="connsiteY5" fmla="*/ 1869830 h 1869830"/>
              <a:gd name="connsiteX6" fmla="*/ 0 w 2178312"/>
              <a:gd name="connsiteY6" fmla="*/ 934915 h 18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312" h="1869830">
                <a:moveTo>
                  <a:pt x="0" y="934915"/>
                </a:moveTo>
                <a:lnTo>
                  <a:pt x="467458" y="0"/>
                </a:lnTo>
                <a:lnTo>
                  <a:pt x="1710855" y="0"/>
                </a:lnTo>
                <a:lnTo>
                  <a:pt x="2178312" y="934915"/>
                </a:lnTo>
                <a:lnTo>
                  <a:pt x="1710855" y="1869830"/>
                </a:lnTo>
                <a:lnTo>
                  <a:pt x="467458" y="1869830"/>
                </a:lnTo>
                <a:lnTo>
                  <a:pt x="0" y="934915"/>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3009" tIns="234324" rIns="253009" bIns="234324" numCol="1" spcCol="1270" anchor="ctr" anchorCtr="0">
            <a:noAutofit/>
          </a:bodyPr>
          <a:lstStyle/>
          <a:p>
            <a:pPr algn="ctr" defTabSz="600075">
              <a:lnSpc>
                <a:spcPct val="90000"/>
              </a:lnSpc>
              <a:spcBef>
                <a:spcPct val="0"/>
              </a:spcBef>
              <a:spcAft>
                <a:spcPct val="35000"/>
              </a:spcAft>
              <a:defRPr b="1"/>
            </a:pPr>
            <a:r>
              <a:rPr lang="en-US" sz="1350" dirty="0">
                <a:latin typeface="Arial" panose="020B0604020202020204" pitchFamily="34" charset="0"/>
                <a:cs typeface="Arial" panose="020B0604020202020204" pitchFamily="34" charset="0"/>
              </a:rPr>
              <a:t>Support Current and Planned Area Economic Growth and Development</a:t>
            </a:r>
          </a:p>
        </p:txBody>
      </p:sp>
      <p:sp>
        <p:nvSpPr>
          <p:cNvPr id="15" name="Hexagon 14">
            <a:extLst>
              <a:ext uri="{FF2B5EF4-FFF2-40B4-BE49-F238E27FC236}">
                <a16:creationId xmlns:a16="http://schemas.microsoft.com/office/drawing/2014/main" id="{08D14D6C-D090-5BE6-A5E5-E8097B703D74}"/>
              </a:ext>
            </a:extLst>
          </p:cNvPr>
          <p:cNvSpPr/>
          <p:nvPr/>
        </p:nvSpPr>
        <p:spPr>
          <a:xfrm>
            <a:off x="4544987" y="3870982"/>
            <a:ext cx="2082973" cy="1861643"/>
          </a:xfrm>
          <a:prstGeom prst="hexagon">
            <a:avLst>
              <a:gd name="adj" fmla="val 25000"/>
              <a:gd name="vf" fmla="val 115470"/>
            </a:avLst>
          </a:prstGeom>
          <a:blipFill dpi="0" rotWithShape="1">
            <a:blip r:embed="rId6">
              <a:extLst>
                <a:ext uri="{28A0092B-C50C-407E-A947-70E740481C1C}">
                  <a14:useLocalDpi xmlns:a14="http://schemas.microsoft.com/office/drawing/2010/main" val="0"/>
                </a:ext>
              </a:extLst>
            </a:blip>
            <a:srcRect/>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sz="1350"/>
          </a:p>
        </p:txBody>
      </p:sp>
      <p:sp>
        <p:nvSpPr>
          <p:cNvPr id="16" name="Hexagon 15">
            <a:extLst>
              <a:ext uri="{FF2B5EF4-FFF2-40B4-BE49-F238E27FC236}">
                <a16:creationId xmlns:a16="http://schemas.microsoft.com/office/drawing/2014/main" id="{50113AF9-AE6C-26C9-DB3A-DE915E4DE661}"/>
              </a:ext>
            </a:extLst>
          </p:cNvPr>
          <p:cNvSpPr/>
          <p:nvPr/>
        </p:nvSpPr>
        <p:spPr>
          <a:xfrm>
            <a:off x="2482819" y="3915152"/>
            <a:ext cx="242978" cy="218322"/>
          </a:xfrm>
          <a:prstGeom prst="hexagon">
            <a:avLst>
              <a:gd name="adj" fmla="val 25000"/>
              <a:gd name="vf" fmla="val 115470"/>
            </a:avLst>
          </a:prstGeom>
          <a:solidFill>
            <a:srgbClr val="8DC63F"/>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sz="1350"/>
          </a:p>
        </p:txBody>
      </p:sp>
      <p:sp>
        <p:nvSpPr>
          <p:cNvPr id="19" name="Hexagon 18">
            <a:extLst>
              <a:ext uri="{FF2B5EF4-FFF2-40B4-BE49-F238E27FC236}">
                <a16:creationId xmlns:a16="http://schemas.microsoft.com/office/drawing/2014/main" id="{DE64A680-F27C-601F-7A9F-AD1948FCF4FD}"/>
              </a:ext>
            </a:extLst>
          </p:cNvPr>
          <p:cNvSpPr/>
          <p:nvPr/>
        </p:nvSpPr>
        <p:spPr>
          <a:xfrm>
            <a:off x="1102490" y="1910228"/>
            <a:ext cx="2081359" cy="1861643"/>
          </a:xfrm>
          <a:prstGeom prst="hexagon">
            <a:avLst>
              <a:gd name="adj" fmla="val 25000"/>
              <a:gd name="vf" fmla="val 115470"/>
            </a:avLst>
          </a:prstGeom>
          <a:blipFill dpi="0" rotWithShape="1">
            <a:blip r:embed="rId7">
              <a:extLst>
                <a:ext uri="{28A0092B-C50C-407E-A947-70E740481C1C}">
                  <a14:useLocalDpi xmlns:a14="http://schemas.microsoft.com/office/drawing/2010/main" val="0"/>
                </a:ext>
              </a:extLst>
            </a:blip>
            <a:srcRect/>
            <a:stretch>
              <a:fillRect/>
            </a:stretch>
          </a:blipFill>
        </p:spPr>
        <p:style>
          <a:lnRef idx="2">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sz="1350"/>
          </a:p>
        </p:txBody>
      </p:sp>
      <p:sp>
        <p:nvSpPr>
          <p:cNvPr id="21" name="Freeform: Shape 20">
            <a:extLst>
              <a:ext uri="{FF2B5EF4-FFF2-40B4-BE49-F238E27FC236}">
                <a16:creationId xmlns:a16="http://schemas.microsoft.com/office/drawing/2014/main" id="{8528D274-932F-E631-93C9-07A993DFDD36}"/>
              </a:ext>
            </a:extLst>
          </p:cNvPr>
          <p:cNvSpPr/>
          <p:nvPr/>
        </p:nvSpPr>
        <p:spPr>
          <a:xfrm>
            <a:off x="4546601" y="1900177"/>
            <a:ext cx="2081359" cy="1861643"/>
          </a:xfrm>
          <a:custGeom>
            <a:avLst/>
            <a:gdLst>
              <a:gd name="connsiteX0" fmla="*/ 0 w 2178312"/>
              <a:gd name="connsiteY0" fmla="*/ 934915 h 1869830"/>
              <a:gd name="connsiteX1" fmla="*/ 467458 w 2178312"/>
              <a:gd name="connsiteY1" fmla="*/ 0 h 1869830"/>
              <a:gd name="connsiteX2" fmla="*/ 1710855 w 2178312"/>
              <a:gd name="connsiteY2" fmla="*/ 0 h 1869830"/>
              <a:gd name="connsiteX3" fmla="*/ 2178312 w 2178312"/>
              <a:gd name="connsiteY3" fmla="*/ 934915 h 1869830"/>
              <a:gd name="connsiteX4" fmla="*/ 1710855 w 2178312"/>
              <a:gd name="connsiteY4" fmla="*/ 1869830 h 1869830"/>
              <a:gd name="connsiteX5" fmla="*/ 467458 w 2178312"/>
              <a:gd name="connsiteY5" fmla="*/ 1869830 h 1869830"/>
              <a:gd name="connsiteX6" fmla="*/ 0 w 2178312"/>
              <a:gd name="connsiteY6" fmla="*/ 934915 h 186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78312" h="1869830">
                <a:moveTo>
                  <a:pt x="0" y="934915"/>
                </a:moveTo>
                <a:lnTo>
                  <a:pt x="467458" y="0"/>
                </a:lnTo>
                <a:lnTo>
                  <a:pt x="1710855" y="0"/>
                </a:lnTo>
                <a:lnTo>
                  <a:pt x="2178312" y="934915"/>
                </a:lnTo>
                <a:lnTo>
                  <a:pt x="1710855" y="1869830"/>
                </a:lnTo>
                <a:lnTo>
                  <a:pt x="467458" y="1869830"/>
                </a:lnTo>
                <a:lnTo>
                  <a:pt x="0" y="934915"/>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3009" tIns="234324" rIns="253009" bIns="234324" numCol="1" spcCol="1270" anchor="ctr" anchorCtr="0">
            <a:noAutofit/>
          </a:bodyPr>
          <a:lstStyle/>
          <a:p>
            <a:pPr algn="ctr" defTabSz="600075">
              <a:lnSpc>
                <a:spcPct val="90000"/>
              </a:lnSpc>
              <a:spcBef>
                <a:spcPct val="0"/>
              </a:spcBef>
              <a:spcAft>
                <a:spcPct val="35000"/>
              </a:spcAft>
              <a:defRPr b="1"/>
            </a:pPr>
            <a:r>
              <a:rPr lang="en-US" sz="1350" dirty="0">
                <a:latin typeface="Arial" panose="020B0604020202020204" pitchFamily="34" charset="0"/>
                <a:cs typeface="Arial" panose="020B0604020202020204" pitchFamily="34" charset="0"/>
              </a:rPr>
              <a:t>Enhance Safety for the Traveling Public Within the Study Area</a:t>
            </a:r>
          </a:p>
        </p:txBody>
      </p:sp>
      <p:sp>
        <p:nvSpPr>
          <p:cNvPr id="22" name="Hexagon 21">
            <a:extLst>
              <a:ext uri="{FF2B5EF4-FFF2-40B4-BE49-F238E27FC236}">
                <a16:creationId xmlns:a16="http://schemas.microsoft.com/office/drawing/2014/main" id="{57C4BE12-B9C2-DAB9-E01E-57EF49AC5DD3}"/>
              </a:ext>
            </a:extLst>
          </p:cNvPr>
          <p:cNvSpPr/>
          <p:nvPr/>
        </p:nvSpPr>
        <p:spPr>
          <a:xfrm>
            <a:off x="5964512" y="3490591"/>
            <a:ext cx="242978" cy="218322"/>
          </a:xfrm>
          <a:prstGeom prst="hexagon">
            <a:avLst>
              <a:gd name="adj" fmla="val 25000"/>
              <a:gd name="vf" fmla="val 115470"/>
            </a:avLst>
          </a:prstGeom>
          <a:solidFill>
            <a:srgbClr val="003168"/>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sz="1350"/>
          </a:p>
        </p:txBody>
      </p:sp>
      <p:sp>
        <p:nvSpPr>
          <p:cNvPr id="24" name="Hexagon 23">
            <a:extLst>
              <a:ext uri="{FF2B5EF4-FFF2-40B4-BE49-F238E27FC236}">
                <a16:creationId xmlns:a16="http://schemas.microsoft.com/office/drawing/2014/main" id="{302764A6-A1C7-7DEE-C099-64AA0352FABF}"/>
              </a:ext>
            </a:extLst>
          </p:cNvPr>
          <p:cNvSpPr/>
          <p:nvPr/>
        </p:nvSpPr>
        <p:spPr>
          <a:xfrm>
            <a:off x="6341542" y="3707240"/>
            <a:ext cx="242978" cy="218322"/>
          </a:xfrm>
          <a:prstGeom prst="hexagon">
            <a:avLst>
              <a:gd name="adj" fmla="val 25000"/>
              <a:gd name="vf" fmla="val 115470"/>
            </a:avLst>
          </a:prstGeom>
          <a:solidFill>
            <a:srgbClr val="003168"/>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sz="1350"/>
          </a:p>
        </p:txBody>
      </p:sp>
      <p:pic>
        <p:nvPicPr>
          <p:cNvPr id="4" name="Picture 3">
            <a:extLst>
              <a:ext uri="{FF2B5EF4-FFF2-40B4-BE49-F238E27FC236}">
                <a16:creationId xmlns:a16="http://schemas.microsoft.com/office/drawing/2014/main" id="{01210044-2B6E-9A09-D8B7-90EBE71CA8D8}"/>
              </a:ext>
            </a:extLst>
          </p:cNvPr>
          <p:cNvPicPr>
            <a:picLocks noChangeAspect="1"/>
          </p:cNvPicPr>
          <p:nvPr/>
        </p:nvPicPr>
        <p:blipFill>
          <a:blip r:embed="rId8"/>
          <a:stretch>
            <a:fillRect/>
          </a:stretch>
        </p:blipFill>
        <p:spPr>
          <a:xfrm>
            <a:off x="5929408" y="3924065"/>
            <a:ext cx="279212" cy="230654"/>
          </a:xfrm>
          <a:prstGeom prst="rect">
            <a:avLst/>
          </a:prstGeom>
        </p:spPr>
      </p:pic>
      <p:sp>
        <p:nvSpPr>
          <p:cNvPr id="5" name="Hexagon 4">
            <a:extLst>
              <a:ext uri="{FF2B5EF4-FFF2-40B4-BE49-F238E27FC236}">
                <a16:creationId xmlns:a16="http://schemas.microsoft.com/office/drawing/2014/main" id="{17DD537D-C9F5-B649-4E24-1DAC838F2C04}"/>
              </a:ext>
            </a:extLst>
          </p:cNvPr>
          <p:cNvSpPr/>
          <p:nvPr/>
        </p:nvSpPr>
        <p:spPr>
          <a:xfrm>
            <a:off x="2482604" y="3497632"/>
            <a:ext cx="242978" cy="218322"/>
          </a:xfrm>
          <a:prstGeom prst="hexagon">
            <a:avLst>
              <a:gd name="adj" fmla="val 25000"/>
              <a:gd name="vf" fmla="val 115470"/>
            </a:avLst>
          </a:prstGeom>
          <a:solidFill>
            <a:srgbClr val="8DC63F"/>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sz="1350"/>
          </a:p>
        </p:txBody>
      </p:sp>
      <p:sp>
        <p:nvSpPr>
          <p:cNvPr id="6" name="Hexagon 5">
            <a:extLst>
              <a:ext uri="{FF2B5EF4-FFF2-40B4-BE49-F238E27FC236}">
                <a16:creationId xmlns:a16="http://schemas.microsoft.com/office/drawing/2014/main" id="{90A70F56-7093-8990-CC7A-93D724787D54}"/>
              </a:ext>
            </a:extLst>
          </p:cNvPr>
          <p:cNvSpPr/>
          <p:nvPr/>
        </p:nvSpPr>
        <p:spPr>
          <a:xfrm>
            <a:off x="2890132" y="3707240"/>
            <a:ext cx="242978" cy="218322"/>
          </a:xfrm>
          <a:prstGeom prst="hexagon">
            <a:avLst>
              <a:gd name="adj" fmla="val 25000"/>
              <a:gd name="vf" fmla="val 115470"/>
            </a:avLst>
          </a:prstGeom>
          <a:solidFill>
            <a:srgbClr val="8DC63F"/>
          </a:solidFill>
        </p:spPr>
        <p:style>
          <a:lnRef idx="2">
            <a:schemeClr val="accent1">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sz="1350"/>
          </a:p>
        </p:txBody>
      </p:sp>
    </p:spTree>
    <p:custDataLst>
      <p:tags r:id="rId1"/>
    </p:custDataLst>
    <p:extLst>
      <p:ext uri="{BB962C8B-B14F-4D97-AF65-F5344CB8AC3E}">
        <p14:creationId xmlns:p14="http://schemas.microsoft.com/office/powerpoint/2010/main" val="698265075"/>
      </p:ext>
    </p:extLst>
  </p:cSld>
  <p:clrMapOvr>
    <a:masterClrMapping/>
  </p:clrMapOvr>
  <mc:AlternateContent xmlns:mc="http://schemas.openxmlformats.org/markup-compatibility/2006" xmlns:p14="http://schemas.microsoft.com/office/powerpoint/2010/main">
    <mc:Choice Requires="p14">
      <p:transition spd="slow" p14:dur="2000" advTm="26363"/>
    </mc:Choice>
    <mc:Fallback xmlns="">
      <p:transition spd="slow" advTm="26363"/>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B07A82D-781D-8396-3E5B-588AB2B63019}"/>
              </a:ext>
            </a:extLst>
          </p:cNvPr>
          <p:cNvSpPr txBox="1"/>
          <p:nvPr/>
        </p:nvSpPr>
        <p:spPr>
          <a:xfrm>
            <a:off x="341886" y="5534311"/>
            <a:ext cx="1292951" cy="300082"/>
          </a:xfrm>
          <a:prstGeom prst="rect">
            <a:avLst/>
          </a:prstGeom>
          <a:solidFill>
            <a:schemeClr val="bg1"/>
          </a:solidFill>
        </p:spPr>
        <p:txBody>
          <a:bodyPr wrap="square" rtlCol="0">
            <a:spAutoFit/>
          </a:bodyPr>
          <a:lstStyle/>
          <a:p>
            <a:endParaRPr lang="en-US" sz="1350" dirty="0"/>
          </a:p>
        </p:txBody>
      </p:sp>
      <p:sp>
        <p:nvSpPr>
          <p:cNvPr id="2" name="Title 1">
            <a:extLst>
              <a:ext uri="{FF2B5EF4-FFF2-40B4-BE49-F238E27FC236}">
                <a16:creationId xmlns:a16="http://schemas.microsoft.com/office/drawing/2014/main" id="{87516766-144C-1E3F-2010-F21C05A3E0AD}"/>
              </a:ext>
            </a:extLst>
          </p:cNvPr>
          <p:cNvSpPr>
            <a:spLocks noGrp="1"/>
          </p:cNvSpPr>
          <p:nvPr>
            <p:ph type="title"/>
          </p:nvPr>
        </p:nvSpPr>
        <p:spPr>
          <a:xfrm>
            <a:off x="457200" y="1552034"/>
            <a:ext cx="8229600" cy="514350"/>
          </a:xfrm>
        </p:spPr>
        <p:txBody>
          <a:bodyPr vert="horz" lIns="68580" tIns="34290" rIns="68580" bIns="34290" rtlCol="0" anchor="b" anchorCtr="0">
            <a:normAutofit fontScale="90000"/>
          </a:bodyPr>
          <a:lstStyle/>
          <a:p>
            <a:pPr algn="ctr"/>
            <a:r>
              <a:rPr lang="en-US" dirty="0">
                <a:solidFill>
                  <a:srgbClr val="95B8BC"/>
                </a:solidFill>
              </a:rPr>
              <a:t>ALTERNATIVES</a:t>
            </a:r>
            <a:br>
              <a:rPr lang="en-US" dirty="0">
                <a:solidFill>
                  <a:srgbClr val="95B8BC"/>
                </a:solidFill>
              </a:rPr>
            </a:br>
            <a:r>
              <a:rPr lang="en-US" dirty="0">
                <a:solidFill>
                  <a:srgbClr val="95B8BC"/>
                </a:solidFill>
              </a:rPr>
              <a:t>ANALYSIS</a:t>
            </a:r>
          </a:p>
        </p:txBody>
      </p:sp>
      <p:pic>
        <p:nvPicPr>
          <p:cNvPr id="8" name="Audio 7">
            <a:hlinkClick r:id="" action="ppaction://media"/>
            <a:extLst>
              <a:ext uri="{FF2B5EF4-FFF2-40B4-BE49-F238E27FC236}">
                <a16:creationId xmlns:a16="http://schemas.microsoft.com/office/drawing/2014/main" id="{124F50F3-6CB0-EC13-5DF2-8B76D5F2893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539228" y="4395978"/>
            <a:ext cx="1543050" cy="1543050"/>
          </a:xfrm>
          <a:prstGeom prst="ellipse">
            <a:avLst/>
          </a:prstGeom>
        </p:spPr>
      </p:pic>
      <p:pic>
        <p:nvPicPr>
          <p:cNvPr id="6" name="Picture 5">
            <a:extLst>
              <a:ext uri="{FF2B5EF4-FFF2-40B4-BE49-F238E27FC236}">
                <a16:creationId xmlns:a16="http://schemas.microsoft.com/office/drawing/2014/main" id="{2E9E403E-65E4-720C-1C37-A66748F9F445}"/>
              </a:ext>
            </a:extLst>
          </p:cNvPr>
          <p:cNvPicPr>
            <a:picLocks noChangeAspect="1"/>
          </p:cNvPicPr>
          <p:nvPr/>
        </p:nvPicPr>
        <p:blipFill rotWithShape="1">
          <a:blip r:embed="rId6"/>
          <a:srcRect t="1872" r="2472"/>
          <a:stretch/>
        </p:blipFill>
        <p:spPr>
          <a:xfrm>
            <a:off x="6519771" y="857250"/>
            <a:ext cx="2624230" cy="2111112"/>
          </a:xfrm>
          <a:prstGeom prst="rect">
            <a:avLst/>
          </a:prstGeom>
        </p:spPr>
      </p:pic>
      <p:pic>
        <p:nvPicPr>
          <p:cNvPr id="10" name="Picture 9">
            <a:extLst>
              <a:ext uri="{FF2B5EF4-FFF2-40B4-BE49-F238E27FC236}">
                <a16:creationId xmlns:a16="http://schemas.microsoft.com/office/drawing/2014/main" id="{8F307338-A504-6EF3-BCDC-8BA4827C22B2}"/>
              </a:ext>
            </a:extLst>
          </p:cNvPr>
          <p:cNvPicPr>
            <a:picLocks noChangeAspect="1"/>
          </p:cNvPicPr>
          <p:nvPr/>
        </p:nvPicPr>
        <p:blipFill rotWithShape="1">
          <a:blip r:embed="rId7"/>
          <a:srcRect r="2038"/>
          <a:stretch/>
        </p:blipFill>
        <p:spPr>
          <a:xfrm>
            <a:off x="12155" y="857250"/>
            <a:ext cx="2736141" cy="2111112"/>
          </a:xfrm>
          <a:prstGeom prst="rect">
            <a:avLst/>
          </a:prstGeom>
        </p:spPr>
      </p:pic>
      <p:pic>
        <p:nvPicPr>
          <p:cNvPr id="12" name="Picture 11">
            <a:extLst>
              <a:ext uri="{FF2B5EF4-FFF2-40B4-BE49-F238E27FC236}">
                <a16:creationId xmlns:a16="http://schemas.microsoft.com/office/drawing/2014/main" id="{08830BBD-2C69-CA7E-5459-825068EE19D7}"/>
              </a:ext>
            </a:extLst>
          </p:cNvPr>
          <p:cNvPicPr>
            <a:picLocks noChangeAspect="1"/>
          </p:cNvPicPr>
          <p:nvPr/>
        </p:nvPicPr>
        <p:blipFill>
          <a:blip r:embed="rId8"/>
          <a:stretch>
            <a:fillRect/>
          </a:stretch>
        </p:blipFill>
        <p:spPr>
          <a:xfrm>
            <a:off x="0" y="3771170"/>
            <a:ext cx="2748296" cy="2258154"/>
          </a:xfrm>
          <a:prstGeom prst="rect">
            <a:avLst/>
          </a:prstGeom>
        </p:spPr>
      </p:pic>
      <p:pic>
        <p:nvPicPr>
          <p:cNvPr id="14" name="Picture 13">
            <a:extLst>
              <a:ext uri="{FF2B5EF4-FFF2-40B4-BE49-F238E27FC236}">
                <a16:creationId xmlns:a16="http://schemas.microsoft.com/office/drawing/2014/main" id="{A4231DC1-053B-D69C-F154-8A87F5452DB3}"/>
              </a:ext>
            </a:extLst>
          </p:cNvPr>
          <p:cNvPicPr>
            <a:picLocks noChangeAspect="1"/>
          </p:cNvPicPr>
          <p:nvPr/>
        </p:nvPicPr>
        <p:blipFill rotWithShape="1">
          <a:blip r:embed="rId9"/>
          <a:srcRect t="1266"/>
          <a:stretch/>
        </p:blipFill>
        <p:spPr>
          <a:xfrm>
            <a:off x="3283224" y="3771170"/>
            <a:ext cx="2701617" cy="2229580"/>
          </a:xfrm>
          <a:prstGeom prst="rect">
            <a:avLst/>
          </a:prstGeom>
        </p:spPr>
      </p:pic>
      <p:pic>
        <p:nvPicPr>
          <p:cNvPr id="16" name="Picture 15">
            <a:extLst>
              <a:ext uri="{FF2B5EF4-FFF2-40B4-BE49-F238E27FC236}">
                <a16:creationId xmlns:a16="http://schemas.microsoft.com/office/drawing/2014/main" id="{4474679F-37E3-DB4A-5AE9-22D59B91433B}"/>
              </a:ext>
            </a:extLst>
          </p:cNvPr>
          <p:cNvPicPr>
            <a:picLocks noChangeAspect="1"/>
          </p:cNvPicPr>
          <p:nvPr/>
        </p:nvPicPr>
        <p:blipFill rotWithShape="1">
          <a:blip r:embed="rId10"/>
          <a:srcRect t="595"/>
          <a:stretch/>
        </p:blipFill>
        <p:spPr>
          <a:xfrm>
            <a:off x="6519771" y="3771171"/>
            <a:ext cx="2624230" cy="2229580"/>
          </a:xfrm>
          <a:prstGeom prst="rect">
            <a:avLst/>
          </a:prstGeom>
        </p:spPr>
      </p:pic>
      <p:sp>
        <p:nvSpPr>
          <p:cNvPr id="3" name="Content Placeholder 1">
            <a:extLst>
              <a:ext uri="{FF2B5EF4-FFF2-40B4-BE49-F238E27FC236}">
                <a16:creationId xmlns:a16="http://schemas.microsoft.com/office/drawing/2014/main" id="{C638C26C-7BFD-3331-248C-7E5F112E45C5}"/>
              </a:ext>
            </a:extLst>
          </p:cNvPr>
          <p:cNvSpPr txBox="1">
            <a:spLocks/>
          </p:cNvSpPr>
          <p:nvPr/>
        </p:nvSpPr>
        <p:spPr>
          <a:xfrm>
            <a:off x="3283224" y="2066384"/>
            <a:ext cx="2701617" cy="1651166"/>
          </a:xfrm>
          <a:prstGeom prst="rect">
            <a:avLst/>
          </a:prstGeom>
        </p:spPr>
        <p:txBody>
          <a:bodyPr vert="horz" lIns="0" tIns="34290" rIns="68580" bIns="3429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Five Alternatives Developed</a:t>
            </a:r>
          </a:p>
          <a:p>
            <a:r>
              <a:rPr lang="en-US" sz="1500" dirty="0"/>
              <a:t>Roundabout</a:t>
            </a:r>
          </a:p>
          <a:p>
            <a:r>
              <a:rPr lang="en-US" sz="1500" dirty="0"/>
              <a:t>Skewed Roundabout</a:t>
            </a:r>
          </a:p>
          <a:p>
            <a:r>
              <a:rPr lang="en-US" sz="1500" dirty="0"/>
              <a:t>Diamond</a:t>
            </a:r>
          </a:p>
          <a:p>
            <a:r>
              <a:rPr lang="en-US" sz="1500" dirty="0"/>
              <a:t>Single Point Urban</a:t>
            </a:r>
          </a:p>
          <a:p>
            <a:r>
              <a:rPr lang="en-US" sz="1500" dirty="0"/>
              <a:t>Folded Diamond</a:t>
            </a:r>
          </a:p>
          <a:p>
            <a:endParaRPr lang="en-US" sz="1500" dirty="0"/>
          </a:p>
        </p:txBody>
      </p:sp>
    </p:spTree>
    <p:extLst>
      <p:ext uri="{BB962C8B-B14F-4D97-AF65-F5344CB8AC3E}">
        <p14:creationId xmlns:p14="http://schemas.microsoft.com/office/powerpoint/2010/main" val="902467480"/>
      </p:ext>
    </p:extLst>
  </p:cSld>
  <p:clrMapOvr>
    <a:masterClrMapping/>
  </p:clrMapOvr>
  <mc:AlternateContent xmlns:mc="http://schemas.openxmlformats.org/markup-compatibility/2006" xmlns:p14="http://schemas.microsoft.com/office/powerpoint/2010/main">
    <mc:Choice Requires="p14">
      <p:transition spd="slow" p14:dur="2000" advTm="40573"/>
    </mc:Choice>
    <mc:Fallback xmlns="">
      <p:transition spd="slow" advTm="40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16766-144C-1E3F-2010-F21C05A3E0AD}"/>
              </a:ext>
            </a:extLst>
          </p:cNvPr>
          <p:cNvSpPr>
            <a:spLocks noGrp="1"/>
          </p:cNvSpPr>
          <p:nvPr>
            <p:ph type="title"/>
          </p:nvPr>
        </p:nvSpPr>
        <p:spPr/>
        <p:txBody>
          <a:bodyPr vert="horz" lIns="68580" tIns="34290" rIns="68580" bIns="34290" rtlCol="0" anchor="b" anchorCtr="0">
            <a:normAutofit/>
          </a:bodyPr>
          <a:lstStyle/>
          <a:p>
            <a:r>
              <a:rPr lang="en-US" dirty="0">
                <a:solidFill>
                  <a:srgbClr val="95B8BC"/>
                </a:solidFill>
              </a:rPr>
              <a:t>Preferred Alternative</a:t>
            </a:r>
          </a:p>
        </p:txBody>
      </p:sp>
      <p:sp>
        <p:nvSpPr>
          <p:cNvPr id="5" name="TextBox 4">
            <a:extLst>
              <a:ext uri="{FF2B5EF4-FFF2-40B4-BE49-F238E27FC236}">
                <a16:creationId xmlns:a16="http://schemas.microsoft.com/office/drawing/2014/main" id="{614962E9-C94C-644A-88CC-1ED9072044DD}"/>
              </a:ext>
            </a:extLst>
          </p:cNvPr>
          <p:cNvSpPr txBox="1"/>
          <p:nvPr/>
        </p:nvSpPr>
        <p:spPr>
          <a:xfrm>
            <a:off x="341886" y="5533083"/>
            <a:ext cx="1292951" cy="300082"/>
          </a:xfrm>
          <a:prstGeom prst="rect">
            <a:avLst/>
          </a:prstGeom>
          <a:solidFill>
            <a:schemeClr val="bg1"/>
          </a:solidFill>
        </p:spPr>
        <p:txBody>
          <a:bodyPr wrap="square" rtlCol="0">
            <a:spAutoFit/>
          </a:bodyPr>
          <a:lstStyle/>
          <a:p>
            <a:endParaRPr lang="en-US" sz="1350" dirty="0"/>
          </a:p>
        </p:txBody>
      </p:sp>
      <p:pic>
        <p:nvPicPr>
          <p:cNvPr id="6" name="Picture 5">
            <a:extLst>
              <a:ext uri="{FF2B5EF4-FFF2-40B4-BE49-F238E27FC236}">
                <a16:creationId xmlns:a16="http://schemas.microsoft.com/office/drawing/2014/main" id="{A394CA03-D64E-856B-F965-61EB28B216E3}"/>
              </a:ext>
            </a:extLst>
          </p:cNvPr>
          <p:cNvPicPr>
            <a:picLocks noChangeAspect="1"/>
          </p:cNvPicPr>
          <p:nvPr/>
        </p:nvPicPr>
        <p:blipFill rotWithShape="1">
          <a:blip r:embed="rId3"/>
          <a:srcRect l="5288" t="21812" r="6908" b="6494"/>
          <a:stretch/>
        </p:blipFill>
        <p:spPr>
          <a:xfrm>
            <a:off x="5067849" y="857250"/>
            <a:ext cx="4076152" cy="5143500"/>
          </a:xfrm>
          <a:prstGeom prst="rect">
            <a:avLst/>
          </a:prstGeom>
        </p:spPr>
      </p:pic>
      <p:sp>
        <p:nvSpPr>
          <p:cNvPr id="3" name="Content Placeholder 1">
            <a:extLst>
              <a:ext uri="{FF2B5EF4-FFF2-40B4-BE49-F238E27FC236}">
                <a16:creationId xmlns:a16="http://schemas.microsoft.com/office/drawing/2014/main" id="{BB67B66F-4013-444A-BE37-9A99CC2C65B6}"/>
              </a:ext>
            </a:extLst>
          </p:cNvPr>
          <p:cNvSpPr txBox="1">
            <a:spLocks/>
          </p:cNvSpPr>
          <p:nvPr/>
        </p:nvSpPr>
        <p:spPr>
          <a:xfrm>
            <a:off x="457200" y="1925822"/>
            <a:ext cx="4299626" cy="3973055"/>
          </a:xfrm>
          <a:prstGeom prst="rect">
            <a:avLst/>
          </a:prstGeom>
        </p:spPr>
        <p:txBody>
          <a:bodyPr vert="horz" lIns="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450"/>
              </a:spcBef>
              <a:buNone/>
            </a:pPr>
            <a:r>
              <a:rPr lang="en-US" sz="2100" dirty="0"/>
              <a:t>Skewed Roundabout</a:t>
            </a:r>
          </a:p>
          <a:p>
            <a:pPr>
              <a:lnSpc>
                <a:spcPct val="100000"/>
              </a:lnSpc>
              <a:spcBef>
                <a:spcPts val="450"/>
              </a:spcBef>
            </a:pPr>
            <a:r>
              <a:rPr lang="en-US" sz="1800" dirty="0"/>
              <a:t>Supports improved safety</a:t>
            </a:r>
          </a:p>
          <a:p>
            <a:pPr lvl="1">
              <a:lnSpc>
                <a:spcPct val="100000"/>
              </a:lnSpc>
              <a:spcBef>
                <a:spcPts val="450"/>
              </a:spcBef>
            </a:pPr>
            <a:r>
              <a:rPr lang="en-US" sz="1425" dirty="0"/>
              <a:t>Closure of existing NW Towner Drive, NW Timberridge Lane, and NW Timberbrooke Lane</a:t>
            </a:r>
          </a:p>
          <a:p>
            <a:pPr lvl="1">
              <a:lnSpc>
                <a:spcPct val="100000"/>
              </a:lnSpc>
              <a:spcBef>
                <a:spcPts val="450"/>
              </a:spcBef>
            </a:pPr>
            <a:r>
              <a:rPr lang="en-US" sz="1425" dirty="0"/>
              <a:t>Reduces traffic conflict points at ramp termini</a:t>
            </a:r>
          </a:p>
          <a:p>
            <a:pPr lvl="1">
              <a:lnSpc>
                <a:spcPct val="100000"/>
              </a:lnSpc>
              <a:spcBef>
                <a:spcPts val="450"/>
              </a:spcBef>
            </a:pPr>
            <a:r>
              <a:rPr lang="en-US" sz="1425" dirty="0"/>
              <a:t>Slows traffic at intersection points</a:t>
            </a:r>
          </a:p>
          <a:p>
            <a:pPr lvl="1">
              <a:lnSpc>
                <a:spcPct val="100000"/>
              </a:lnSpc>
              <a:spcBef>
                <a:spcPts val="450"/>
              </a:spcBef>
            </a:pPr>
            <a:r>
              <a:rPr lang="en-US" sz="1425" dirty="0"/>
              <a:t>Pedestrian/bike crossings</a:t>
            </a:r>
          </a:p>
          <a:p>
            <a:pPr>
              <a:lnSpc>
                <a:spcPct val="100000"/>
              </a:lnSpc>
              <a:spcBef>
                <a:spcPts val="450"/>
              </a:spcBef>
            </a:pPr>
            <a:r>
              <a:rPr lang="en-US" sz="1800" dirty="0"/>
              <a:t>Supports improved operations</a:t>
            </a:r>
          </a:p>
          <a:p>
            <a:pPr lvl="1">
              <a:lnSpc>
                <a:spcPct val="100000"/>
              </a:lnSpc>
              <a:spcBef>
                <a:spcPts val="450"/>
              </a:spcBef>
            </a:pPr>
            <a:r>
              <a:rPr lang="en-US" sz="1425" dirty="0"/>
              <a:t>Reduces delays along IA 141</a:t>
            </a:r>
          </a:p>
          <a:p>
            <a:pPr lvl="1">
              <a:lnSpc>
                <a:spcPct val="100000"/>
              </a:lnSpc>
              <a:spcBef>
                <a:spcPts val="450"/>
              </a:spcBef>
            </a:pPr>
            <a:r>
              <a:rPr lang="en-US" sz="1425" dirty="0"/>
              <a:t>Reduces delays at ramp termini</a:t>
            </a:r>
          </a:p>
          <a:p>
            <a:pPr>
              <a:lnSpc>
                <a:spcPct val="100000"/>
              </a:lnSpc>
              <a:spcBef>
                <a:spcPts val="450"/>
              </a:spcBef>
            </a:pPr>
            <a:r>
              <a:rPr lang="en-US" sz="1800" dirty="0"/>
              <a:t>Supports adjacent development with skew</a:t>
            </a:r>
          </a:p>
          <a:p>
            <a:pPr lvl="1">
              <a:lnSpc>
                <a:spcPct val="100000"/>
              </a:lnSpc>
              <a:spcBef>
                <a:spcPts val="450"/>
              </a:spcBef>
            </a:pPr>
            <a:r>
              <a:rPr lang="en-US" sz="1425" dirty="0"/>
              <a:t>Minimizes impacts to golf course</a:t>
            </a:r>
          </a:p>
          <a:p>
            <a:pPr lvl="1">
              <a:lnSpc>
                <a:spcPct val="100000"/>
              </a:lnSpc>
              <a:spcBef>
                <a:spcPts val="450"/>
              </a:spcBef>
            </a:pPr>
            <a:r>
              <a:rPr lang="en-US" sz="1425" dirty="0"/>
              <a:t>Provides best alignment for developing west side</a:t>
            </a:r>
          </a:p>
        </p:txBody>
      </p:sp>
    </p:spTree>
    <p:extLst>
      <p:ext uri="{BB962C8B-B14F-4D97-AF65-F5344CB8AC3E}">
        <p14:creationId xmlns:p14="http://schemas.microsoft.com/office/powerpoint/2010/main" val="1577114713"/>
      </p:ext>
    </p:extLst>
  </p:cSld>
  <p:clrMapOvr>
    <a:masterClrMapping/>
  </p:clrMapOvr>
  <mc:AlternateContent xmlns:mc="http://schemas.openxmlformats.org/markup-compatibility/2006" xmlns:p14="http://schemas.microsoft.com/office/powerpoint/2010/main">
    <mc:Choice Requires="p14">
      <p:transition spd="slow" p14:dur="2000" advTm="70662"/>
    </mc:Choice>
    <mc:Fallback xmlns="">
      <p:transition spd="slow" advTm="70662"/>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7F04287F-C075-44D3-B588-65522C35011B}"/>
              </a:ext>
            </a:extLst>
          </p:cNvPr>
          <p:cNvGraphicFramePr>
            <a:graphicFrameLocks noGrp="1"/>
          </p:cNvGraphicFramePr>
          <p:nvPr>
            <p:extLst>
              <p:ext uri="{D42A27DB-BD31-4B8C-83A1-F6EECF244321}">
                <p14:modId xmlns:p14="http://schemas.microsoft.com/office/powerpoint/2010/main" val="1634520725"/>
              </p:ext>
            </p:extLst>
          </p:nvPr>
        </p:nvGraphicFramePr>
        <p:xfrm>
          <a:off x="407195" y="1788526"/>
          <a:ext cx="8229595" cy="2931097"/>
        </p:xfrm>
        <a:graphic>
          <a:graphicData uri="http://schemas.openxmlformats.org/drawingml/2006/table">
            <a:tbl>
              <a:tblPr firstRow="1" bandRow="1">
                <a:tableStyleId>{5C22544A-7EE6-4342-B048-85BDC9FD1C3A}</a:tableStyleId>
              </a:tblPr>
              <a:tblGrid>
                <a:gridCol w="1888457">
                  <a:extLst>
                    <a:ext uri="{9D8B030D-6E8A-4147-A177-3AD203B41FA5}">
                      <a16:colId xmlns:a16="http://schemas.microsoft.com/office/drawing/2014/main" val="654421952"/>
                    </a:ext>
                  </a:extLst>
                </a:gridCol>
                <a:gridCol w="218660">
                  <a:extLst>
                    <a:ext uri="{9D8B030D-6E8A-4147-A177-3AD203B41FA5}">
                      <a16:colId xmlns:a16="http://schemas.microsoft.com/office/drawing/2014/main" val="1053485289"/>
                    </a:ext>
                  </a:extLst>
                </a:gridCol>
                <a:gridCol w="218660">
                  <a:extLst>
                    <a:ext uri="{9D8B030D-6E8A-4147-A177-3AD203B41FA5}">
                      <a16:colId xmlns:a16="http://schemas.microsoft.com/office/drawing/2014/main" val="907309502"/>
                    </a:ext>
                  </a:extLst>
                </a:gridCol>
                <a:gridCol w="218660">
                  <a:extLst>
                    <a:ext uri="{9D8B030D-6E8A-4147-A177-3AD203B41FA5}">
                      <a16:colId xmlns:a16="http://schemas.microsoft.com/office/drawing/2014/main" val="455042121"/>
                    </a:ext>
                  </a:extLst>
                </a:gridCol>
                <a:gridCol w="218660">
                  <a:extLst>
                    <a:ext uri="{9D8B030D-6E8A-4147-A177-3AD203B41FA5}">
                      <a16:colId xmlns:a16="http://schemas.microsoft.com/office/drawing/2014/main" val="2405663218"/>
                    </a:ext>
                  </a:extLst>
                </a:gridCol>
                <a:gridCol w="218660">
                  <a:extLst>
                    <a:ext uri="{9D8B030D-6E8A-4147-A177-3AD203B41FA5}">
                      <a16:colId xmlns:a16="http://schemas.microsoft.com/office/drawing/2014/main" val="2908279685"/>
                    </a:ext>
                  </a:extLst>
                </a:gridCol>
                <a:gridCol w="218660">
                  <a:extLst>
                    <a:ext uri="{9D8B030D-6E8A-4147-A177-3AD203B41FA5}">
                      <a16:colId xmlns:a16="http://schemas.microsoft.com/office/drawing/2014/main" val="2304457271"/>
                    </a:ext>
                  </a:extLst>
                </a:gridCol>
                <a:gridCol w="218660">
                  <a:extLst>
                    <a:ext uri="{9D8B030D-6E8A-4147-A177-3AD203B41FA5}">
                      <a16:colId xmlns:a16="http://schemas.microsoft.com/office/drawing/2014/main" val="703391726"/>
                    </a:ext>
                  </a:extLst>
                </a:gridCol>
                <a:gridCol w="205751">
                  <a:extLst>
                    <a:ext uri="{9D8B030D-6E8A-4147-A177-3AD203B41FA5}">
                      <a16:colId xmlns:a16="http://schemas.microsoft.com/office/drawing/2014/main" val="298887784"/>
                    </a:ext>
                  </a:extLst>
                </a:gridCol>
                <a:gridCol w="231567">
                  <a:extLst>
                    <a:ext uri="{9D8B030D-6E8A-4147-A177-3AD203B41FA5}">
                      <a16:colId xmlns:a16="http://schemas.microsoft.com/office/drawing/2014/main" val="1444891952"/>
                    </a:ext>
                  </a:extLst>
                </a:gridCol>
                <a:gridCol w="218660">
                  <a:extLst>
                    <a:ext uri="{9D8B030D-6E8A-4147-A177-3AD203B41FA5}">
                      <a16:colId xmlns:a16="http://schemas.microsoft.com/office/drawing/2014/main" val="1614927460"/>
                    </a:ext>
                  </a:extLst>
                </a:gridCol>
                <a:gridCol w="218660">
                  <a:extLst>
                    <a:ext uri="{9D8B030D-6E8A-4147-A177-3AD203B41FA5}">
                      <a16:colId xmlns:a16="http://schemas.microsoft.com/office/drawing/2014/main" val="2704548461"/>
                    </a:ext>
                  </a:extLst>
                </a:gridCol>
                <a:gridCol w="218660">
                  <a:extLst>
                    <a:ext uri="{9D8B030D-6E8A-4147-A177-3AD203B41FA5}">
                      <a16:colId xmlns:a16="http://schemas.microsoft.com/office/drawing/2014/main" val="1384825565"/>
                    </a:ext>
                  </a:extLst>
                </a:gridCol>
                <a:gridCol w="218660">
                  <a:extLst>
                    <a:ext uri="{9D8B030D-6E8A-4147-A177-3AD203B41FA5}">
                      <a16:colId xmlns:a16="http://schemas.microsoft.com/office/drawing/2014/main" val="1874165158"/>
                    </a:ext>
                  </a:extLst>
                </a:gridCol>
                <a:gridCol w="218660">
                  <a:extLst>
                    <a:ext uri="{9D8B030D-6E8A-4147-A177-3AD203B41FA5}">
                      <a16:colId xmlns:a16="http://schemas.microsoft.com/office/drawing/2014/main" val="1605075346"/>
                    </a:ext>
                  </a:extLst>
                </a:gridCol>
                <a:gridCol w="218660">
                  <a:extLst>
                    <a:ext uri="{9D8B030D-6E8A-4147-A177-3AD203B41FA5}">
                      <a16:colId xmlns:a16="http://schemas.microsoft.com/office/drawing/2014/main" val="2828232652"/>
                    </a:ext>
                  </a:extLst>
                </a:gridCol>
                <a:gridCol w="218660">
                  <a:extLst>
                    <a:ext uri="{9D8B030D-6E8A-4147-A177-3AD203B41FA5}">
                      <a16:colId xmlns:a16="http://schemas.microsoft.com/office/drawing/2014/main" val="4078796316"/>
                    </a:ext>
                  </a:extLst>
                </a:gridCol>
                <a:gridCol w="218660">
                  <a:extLst>
                    <a:ext uri="{9D8B030D-6E8A-4147-A177-3AD203B41FA5}">
                      <a16:colId xmlns:a16="http://schemas.microsoft.com/office/drawing/2014/main" val="1352694030"/>
                    </a:ext>
                  </a:extLst>
                </a:gridCol>
                <a:gridCol w="218660">
                  <a:extLst>
                    <a:ext uri="{9D8B030D-6E8A-4147-A177-3AD203B41FA5}">
                      <a16:colId xmlns:a16="http://schemas.microsoft.com/office/drawing/2014/main" val="2145526858"/>
                    </a:ext>
                  </a:extLst>
                </a:gridCol>
                <a:gridCol w="218660">
                  <a:extLst>
                    <a:ext uri="{9D8B030D-6E8A-4147-A177-3AD203B41FA5}">
                      <a16:colId xmlns:a16="http://schemas.microsoft.com/office/drawing/2014/main" val="2015791149"/>
                    </a:ext>
                  </a:extLst>
                </a:gridCol>
                <a:gridCol w="218660">
                  <a:extLst>
                    <a:ext uri="{9D8B030D-6E8A-4147-A177-3AD203B41FA5}">
                      <a16:colId xmlns:a16="http://schemas.microsoft.com/office/drawing/2014/main" val="1661577233"/>
                    </a:ext>
                  </a:extLst>
                </a:gridCol>
                <a:gridCol w="218660">
                  <a:extLst>
                    <a:ext uri="{9D8B030D-6E8A-4147-A177-3AD203B41FA5}">
                      <a16:colId xmlns:a16="http://schemas.microsoft.com/office/drawing/2014/main" val="2082420001"/>
                    </a:ext>
                  </a:extLst>
                </a:gridCol>
                <a:gridCol w="218660">
                  <a:extLst>
                    <a:ext uri="{9D8B030D-6E8A-4147-A177-3AD203B41FA5}">
                      <a16:colId xmlns:a16="http://schemas.microsoft.com/office/drawing/2014/main" val="265053827"/>
                    </a:ext>
                  </a:extLst>
                </a:gridCol>
                <a:gridCol w="218660">
                  <a:extLst>
                    <a:ext uri="{9D8B030D-6E8A-4147-A177-3AD203B41FA5}">
                      <a16:colId xmlns:a16="http://schemas.microsoft.com/office/drawing/2014/main" val="1802956513"/>
                    </a:ext>
                  </a:extLst>
                </a:gridCol>
                <a:gridCol w="218660">
                  <a:extLst>
                    <a:ext uri="{9D8B030D-6E8A-4147-A177-3AD203B41FA5}">
                      <a16:colId xmlns:a16="http://schemas.microsoft.com/office/drawing/2014/main" val="2777656075"/>
                    </a:ext>
                  </a:extLst>
                </a:gridCol>
                <a:gridCol w="218660">
                  <a:extLst>
                    <a:ext uri="{9D8B030D-6E8A-4147-A177-3AD203B41FA5}">
                      <a16:colId xmlns:a16="http://schemas.microsoft.com/office/drawing/2014/main" val="220124479"/>
                    </a:ext>
                  </a:extLst>
                </a:gridCol>
                <a:gridCol w="218660">
                  <a:extLst>
                    <a:ext uri="{9D8B030D-6E8A-4147-A177-3AD203B41FA5}">
                      <a16:colId xmlns:a16="http://schemas.microsoft.com/office/drawing/2014/main" val="988333720"/>
                    </a:ext>
                  </a:extLst>
                </a:gridCol>
                <a:gridCol w="218660">
                  <a:extLst>
                    <a:ext uri="{9D8B030D-6E8A-4147-A177-3AD203B41FA5}">
                      <a16:colId xmlns:a16="http://schemas.microsoft.com/office/drawing/2014/main" val="3309465784"/>
                    </a:ext>
                  </a:extLst>
                </a:gridCol>
                <a:gridCol w="218660">
                  <a:extLst>
                    <a:ext uri="{9D8B030D-6E8A-4147-A177-3AD203B41FA5}">
                      <a16:colId xmlns:a16="http://schemas.microsoft.com/office/drawing/2014/main" val="847801762"/>
                    </a:ext>
                  </a:extLst>
                </a:gridCol>
                <a:gridCol w="218660">
                  <a:extLst>
                    <a:ext uri="{9D8B030D-6E8A-4147-A177-3AD203B41FA5}">
                      <a16:colId xmlns:a16="http://schemas.microsoft.com/office/drawing/2014/main" val="3545823224"/>
                    </a:ext>
                  </a:extLst>
                </a:gridCol>
              </a:tblGrid>
              <a:tr h="819853">
                <a:tc>
                  <a:txBody>
                    <a:bodyPr/>
                    <a:lstStyle/>
                    <a:p>
                      <a:endParaRPr lang="en-US" sz="700" b="0" dirty="0">
                        <a:solidFill>
                          <a:schemeClr val="tx1"/>
                        </a:solidFill>
                        <a:latin typeface="Century Gothic" panose="020B0502020202020204" pitchFamily="34" charset="0"/>
                      </a:endParaRPr>
                    </a:p>
                  </a:txBody>
                  <a:tcPr marL="68580" marR="68580" marT="34290" marB="34290"/>
                </a:tc>
                <a:tc>
                  <a:txBody>
                    <a:bodyPr/>
                    <a:lstStyle/>
                    <a:p>
                      <a:r>
                        <a:rPr lang="en-US" sz="700" b="0" dirty="0">
                          <a:solidFill>
                            <a:schemeClr val="tx1"/>
                          </a:solidFill>
                          <a:latin typeface="Century Gothic" panose="020B0502020202020204" pitchFamily="34" charset="0"/>
                        </a:rPr>
                        <a:t>Spring of 2023</a:t>
                      </a:r>
                    </a:p>
                  </a:txBody>
                  <a:tcPr marL="68580" marR="68580" marT="34290" marB="34290" vert="vert270"/>
                </a:tc>
                <a:tc>
                  <a:txBody>
                    <a:bodyPr/>
                    <a:lstStyle/>
                    <a:p>
                      <a:r>
                        <a:rPr lang="en-US" sz="700" b="0" dirty="0">
                          <a:solidFill>
                            <a:schemeClr val="tx1"/>
                          </a:solidFill>
                          <a:latin typeface="Century Gothic" panose="020B0502020202020204" pitchFamily="34" charset="0"/>
                        </a:rPr>
                        <a:t>Summer of 2023</a:t>
                      </a:r>
                    </a:p>
                  </a:txBody>
                  <a:tcPr marL="68580" marR="68580" marT="34290" marB="34290" vert="vert270"/>
                </a:tc>
                <a:tc>
                  <a:txBody>
                    <a:bodyPr/>
                    <a:lstStyle/>
                    <a:p>
                      <a:r>
                        <a:rPr lang="en-US" sz="700" b="0" dirty="0">
                          <a:solidFill>
                            <a:schemeClr val="tx1"/>
                          </a:solidFill>
                          <a:latin typeface="Century Gothic" panose="020B0502020202020204" pitchFamily="34" charset="0"/>
                        </a:rPr>
                        <a:t>Fall of 2023</a:t>
                      </a:r>
                    </a:p>
                  </a:txBody>
                  <a:tcPr marL="68580" marR="68580" marT="34290" marB="34290" vert="vert270"/>
                </a:tc>
                <a:tc>
                  <a:txBody>
                    <a:bodyPr/>
                    <a:lstStyle/>
                    <a:p>
                      <a:r>
                        <a:rPr lang="en-US" sz="700" b="0" dirty="0">
                          <a:solidFill>
                            <a:schemeClr val="tx1"/>
                          </a:solidFill>
                          <a:latin typeface="Century Gothic" panose="020B0502020202020204" pitchFamily="34" charset="0"/>
                        </a:rPr>
                        <a:t>Winter of 2023</a:t>
                      </a:r>
                    </a:p>
                  </a:txBody>
                  <a:tcPr marL="68580" marR="68580" marT="34290" marB="34290" vert="vert270"/>
                </a:tc>
                <a:tc>
                  <a:txBody>
                    <a:bodyPr/>
                    <a:lstStyle/>
                    <a:p>
                      <a:r>
                        <a:rPr lang="en-US" sz="700" b="0" dirty="0">
                          <a:solidFill>
                            <a:schemeClr val="tx1"/>
                          </a:solidFill>
                          <a:latin typeface="Century Gothic" panose="020B0502020202020204" pitchFamily="34" charset="0"/>
                        </a:rPr>
                        <a:t>Spring of 2024</a:t>
                      </a:r>
                    </a:p>
                  </a:txBody>
                  <a:tcPr marL="68580" marR="68580" marT="34290" marB="34290" vert="vert270"/>
                </a:tc>
                <a:tc>
                  <a:txBody>
                    <a:bodyPr/>
                    <a:lstStyle/>
                    <a:p>
                      <a:r>
                        <a:rPr lang="en-US" sz="700" b="0" dirty="0">
                          <a:solidFill>
                            <a:schemeClr val="tx1"/>
                          </a:solidFill>
                          <a:latin typeface="Century Gothic" panose="020B0502020202020204" pitchFamily="34" charset="0"/>
                        </a:rPr>
                        <a:t>Summer of 2024</a:t>
                      </a:r>
                    </a:p>
                  </a:txBody>
                  <a:tcPr marL="68580" marR="68580" marT="34290" marB="34290" vert="vert270"/>
                </a:tc>
                <a:tc>
                  <a:txBody>
                    <a:bodyPr/>
                    <a:lstStyle/>
                    <a:p>
                      <a:r>
                        <a:rPr lang="en-US" sz="700" b="0" dirty="0">
                          <a:solidFill>
                            <a:schemeClr val="tx1"/>
                          </a:solidFill>
                          <a:latin typeface="Century Gothic" panose="020B0502020202020204" pitchFamily="34" charset="0"/>
                        </a:rPr>
                        <a:t>Fall of 2024</a:t>
                      </a:r>
                    </a:p>
                  </a:txBody>
                  <a:tcPr marL="68580" marR="68580" marT="34290" marB="34290" vert="vert270"/>
                </a:tc>
                <a:tc>
                  <a:txBody>
                    <a:bodyPr/>
                    <a:lstStyle/>
                    <a:p>
                      <a:r>
                        <a:rPr lang="en-US" sz="700" b="0" dirty="0">
                          <a:solidFill>
                            <a:schemeClr val="tx1"/>
                          </a:solidFill>
                          <a:latin typeface="Century Gothic" panose="020B0502020202020204" pitchFamily="34" charset="0"/>
                        </a:rPr>
                        <a:t>Winter of 2024</a:t>
                      </a:r>
                    </a:p>
                  </a:txBody>
                  <a:tcPr marL="68580" marR="68580" marT="34290" marB="34290" vert="vert270"/>
                </a:tc>
                <a:tc>
                  <a:txBody>
                    <a:bodyPr/>
                    <a:lstStyle/>
                    <a:p>
                      <a:r>
                        <a:rPr lang="en-US" sz="700" b="0" dirty="0">
                          <a:solidFill>
                            <a:schemeClr val="tx1"/>
                          </a:solidFill>
                          <a:latin typeface="Century Gothic" panose="020B0502020202020204" pitchFamily="34" charset="0"/>
                        </a:rPr>
                        <a:t>Spring of 2025</a:t>
                      </a:r>
                    </a:p>
                  </a:txBody>
                  <a:tcPr marL="68580" marR="68580" marT="34290" marB="34290" vert="vert270"/>
                </a:tc>
                <a:tc>
                  <a:txBody>
                    <a:bodyPr/>
                    <a:lstStyle/>
                    <a:p>
                      <a:r>
                        <a:rPr lang="en-US" sz="700" b="0" dirty="0">
                          <a:solidFill>
                            <a:schemeClr val="tx1"/>
                          </a:solidFill>
                          <a:latin typeface="Century Gothic" panose="020B0502020202020204" pitchFamily="34" charset="0"/>
                        </a:rPr>
                        <a:t>Summer of 2025</a:t>
                      </a:r>
                    </a:p>
                  </a:txBody>
                  <a:tcPr marL="68580" marR="68580" marT="34290" marB="34290" vert="vert270"/>
                </a:tc>
                <a:tc>
                  <a:txBody>
                    <a:bodyPr/>
                    <a:lstStyle/>
                    <a:p>
                      <a:r>
                        <a:rPr lang="en-US" sz="700" b="0" dirty="0">
                          <a:solidFill>
                            <a:schemeClr val="tx1"/>
                          </a:solidFill>
                          <a:latin typeface="Century Gothic" panose="020B0502020202020204" pitchFamily="34" charset="0"/>
                        </a:rPr>
                        <a:t>Fall of 2025</a:t>
                      </a:r>
                    </a:p>
                  </a:txBody>
                  <a:tcPr marL="68580" marR="68580" marT="34290" marB="34290" vert="vert270"/>
                </a:tc>
                <a:tc>
                  <a:txBody>
                    <a:bodyPr/>
                    <a:lstStyle/>
                    <a:p>
                      <a:r>
                        <a:rPr lang="en-US" sz="700" b="0" dirty="0">
                          <a:solidFill>
                            <a:schemeClr val="tx1"/>
                          </a:solidFill>
                          <a:latin typeface="Century Gothic" panose="020B0502020202020204" pitchFamily="34" charset="0"/>
                        </a:rPr>
                        <a:t>Winter of 2025</a:t>
                      </a:r>
                    </a:p>
                  </a:txBody>
                  <a:tcPr marL="68580" marR="68580" marT="34290" marB="34290" vert="vert270"/>
                </a:tc>
                <a:tc>
                  <a:txBody>
                    <a:bodyPr/>
                    <a:lstStyle/>
                    <a:p>
                      <a:r>
                        <a:rPr lang="en-US" sz="700" b="0" dirty="0">
                          <a:solidFill>
                            <a:schemeClr val="tx1"/>
                          </a:solidFill>
                          <a:latin typeface="Century Gothic" panose="020B0502020202020204" pitchFamily="34" charset="0"/>
                        </a:rPr>
                        <a:t>Spring of 2026</a:t>
                      </a:r>
                    </a:p>
                  </a:txBody>
                  <a:tcPr marL="68580" marR="68580" marT="34290" marB="34290" vert="vert270"/>
                </a:tc>
                <a:tc>
                  <a:txBody>
                    <a:bodyPr/>
                    <a:lstStyle/>
                    <a:p>
                      <a:r>
                        <a:rPr lang="en-US" sz="700" b="0" dirty="0">
                          <a:solidFill>
                            <a:schemeClr val="tx1"/>
                          </a:solidFill>
                          <a:latin typeface="Century Gothic" panose="020B0502020202020204" pitchFamily="34" charset="0"/>
                        </a:rPr>
                        <a:t>Summer of 2026</a:t>
                      </a:r>
                    </a:p>
                  </a:txBody>
                  <a:tcPr marL="68580" marR="68580" marT="34290" marB="34290" vert="vert270"/>
                </a:tc>
                <a:tc>
                  <a:txBody>
                    <a:bodyPr/>
                    <a:lstStyle/>
                    <a:p>
                      <a:r>
                        <a:rPr lang="en-US" sz="700" b="0" dirty="0">
                          <a:solidFill>
                            <a:schemeClr val="tx1"/>
                          </a:solidFill>
                          <a:latin typeface="Century Gothic" panose="020B0502020202020204" pitchFamily="34" charset="0"/>
                        </a:rPr>
                        <a:t>Fall of 2026</a:t>
                      </a:r>
                    </a:p>
                  </a:txBody>
                  <a:tcPr marL="68580" marR="68580" marT="34290" marB="34290" vert="vert270"/>
                </a:tc>
                <a:tc>
                  <a:txBody>
                    <a:bodyPr/>
                    <a:lstStyle/>
                    <a:p>
                      <a:r>
                        <a:rPr lang="en-US" sz="700" b="0" dirty="0">
                          <a:solidFill>
                            <a:schemeClr val="tx1"/>
                          </a:solidFill>
                          <a:latin typeface="Century Gothic" panose="020B0502020202020204" pitchFamily="34" charset="0"/>
                        </a:rPr>
                        <a:t>Winter of 2026</a:t>
                      </a:r>
                    </a:p>
                  </a:txBody>
                  <a:tcPr marL="68580" marR="68580" marT="34290" marB="34290" vert="vert270"/>
                </a:tc>
                <a:tc>
                  <a:txBody>
                    <a:bodyPr/>
                    <a:lstStyle/>
                    <a:p>
                      <a:r>
                        <a:rPr lang="en-US" sz="700" b="0" dirty="0">
                          <a:solidFill>
                            <a:schemeClr val="tx1"/>
                          </a:solidFill>
                          <a:latin typeface="Century Gothic" panose="020B0502020202020204" pitchFamily="34" charset="0"/>
                        </a:rPr>
                        <a:t>Spring of 2027</a:t>
                      </a:r>
                    </a:p>
                  </a:txBody>
                  <a:tcPr marL="68580" marR="68580" marT="34290" marB="34290" vert="vert270"/>
                </a:tc>
                <a:tc>
                  <a:txBody>
                    <a:bodyPr/>
                    <a:lstStyle/>
                    <a:p>
                      <a:r>
                        <a:rPr lang="en-US" sz="700" b="0" dirty="0">
                          <a:solidFill>
                            <a:schemeClr val="tx1"/>
                          </a:solidFill>
                          <a:latin typeface="Century Gothic" panose="020B0502020202020204" pitchFamily="34" charset="0"/>
                        </a:rPr>
                        <a:t>Summer of 2027</a:t>
                      </a:r>
                    </a:p>
                  </a:txBody>
                  <a:tcPr marL="68580" marR="68580" marT="34290" marB="34290" vert="vert270"/>
                </a:tc>
                <a:tc>
                  <a:txBody>
                    <a:bodyPr/>
                    <a:lstStyle/>
                    <a:p>
                      <a:r>
                        <a:rPr lang="en-US" sz="700" b="0" dirty="0">
                          <a:solidFill>
                            <a:schemeClr val="tx1"/>
                          </a:solidFill>
                          <a:latin typeface="Century Gothic" panose="020B0502020202020204" pitchFamily="34" charset="0"/>
                        </a:rPr>
                        <a:t>Fall of 2027</a:t>
                      </a:r>
                    </a:p>
                  </a:txBody>
                  <a:tcPr marL="68580" marR="68580" marT="34290" marB="34290" vert="vert270"/>
                </a:tc>
                <a:tc>
                  <a:txBody>
                    <a:bodyPr/>
                    <a:lstStyle/>
                    <a:p>
                      <a:r>
                        <a:rPr lang="en-US" sz="700" b="0" dirty="0">
                          <a:solidFill>
                            <a:schemeClr val="tx1"/>
                          </a:solidFill>
                          <a:latin typeface="Century Gothic" panose="020B0502020202020204" pitchFamily="34" charset="0"/>
                        </a:rPr>
                        <a:t>Winter of 2027</a:t>
                      </a:r>
                    </a:p>
                  </a:txBody>
                  <a:tcPr marL="68580" marR="68580" marT="34290" marB="34290" vert="vert270"/>
                </a:tc>
                <a:tc>
                  <a:txBody>
                    <a:bodyPr/>
                    <a:lstStyle/>
                    <a:p>
                      <a:r>
                        <a:rPr lang="en-US" sz="700" b="0" dirty="0">
                          <a:solidFill>
                            <a:schemeClr val="tx1"/>
                          </a:solidFill>
                          <a:latin typeface="Century Gothic" panose="020B0502020202020204" pitchFamily="34" charset="0"/>
                        </a:rPr>
                        <a:t>Spring of 2028</a:t>
                      </a:r>
                    </a:p>
                  </a:txBody>
                  <a:tcPr marL="68580" marR="68580" marT="34290" marB="34290" vert="vert270"/>
                </a:tc>
                <a:tc>
                  <a:txBody>
                    <a:bodyPr/>
                    <a:lstStyle/>
                    <a:p>
                      <a:r>
                        <a:rPr lang="en-US" sz="700" b="0" dirty="0">
                          <a:solidFill>
                            <a:schemeClr val="tx1"/>
                          </a:solidFill>
                          <a:latin typeface="Century Gothic" panose="020B0502020202020204" pitchFamily="34" charset="0"/>
                        </a:rPr>
                        <a:t>Summer of 2028</a:t>
                      </a:r>
                    </a:p>
                  </a:txBody>
                  <a:tcPr marL="68580" marR="68580" marT="34290" marB="34290" vert="vert270"/>
                </a:tc>
                <a:tc>
                  <a:txBody>
                    <a:bodyPr/>
                    <a:lstStyle/>
                    <a:p>
                      <a:r>
                        <a:rPr lang="en-US" sz="700" b="0" dirty="0">
                          <a:solidFill>
                            <a:schemeClr val="tx1"/>
                          </a:solidFill>
                          <a:latin typeface="Century Gothic" panose="020B0502020202020204" pitchFamily="34" charset="0"/>
                        </a:rPr>
                        <a:t>Fall of 2028</a:t>
                      </a:r>
                    </a:p>
                  </a:txBody>
                  <a:tcPr marL="68580" marR="68580" marT="34290" marB="34290" vert="vert270"/>
                </a:tc>
                <a:tc>
                  <a:txBody>
                    <a:bodyPr/>
                    <a:lstStyle/>
                    <a:p>
                      <a:r>
                        <a:rPr lang="en-US" sz="700" b="0" dirty="0">
                          <a:solidFill>
                            <a:schemeClr val="tx1"/>
                          </a:solidFill>
                          <a:latin typeface="Century Gothic" panose="020B0502020202020204" pitchFamily="34" charset="0"/>
                        </a:rPr>
                        <a:t>Winter of 2028</a:t>
                      </a:r>
                    </a:p>
                  </a:txBody>
                  <a:tcPr marL="68580" marR="68580" marT="34290" marB="34290" vert="vert270"/>
                </a:tc>
                <a:tc>
                  <a:txBody>
                    <a:bodyPr/>
                    <a:lstStyle/>
                    <a:p>
                      <a:r>
                        <a:rPr lang="en-US" sz="700" b="0" dirty="0">
                          <a:solidFill>
                            <a:schemeClr val="tx1"/>
                          </a:solidFill>
                          <a:latin typeface="Century Gothic" panose="020B0502020202020204" pitchFamily="34" charset="0"/>
                        </a:rPr>
                        <a:t>Spring of 2029</a:t>
                      </a:r>
                    </a:p>
                  </a:txBody>
                  <a:tcPr marL="68580" marR="68580" marT="34290" marB="34290" vert="vert270"/>
                </a:tc>
                <a:tc>
                  <a:txBody>
                    <a:bodyPr/>
                    <a:lstStyle/>
                    <a:p>
                      <a:r>
                        <a:rPr lang="en-US" sz="700" b="0" dirty="0">
                          <a:solidFill>
                            <a:schemeClr val="tx1"/>
                          </a:solidFill>
                          <a:latin typeface="Century Gothic" panose="020B0502020202020204" pitchFamily="34" charset="0"/>
                        </a:rPr>
                        <a:t>Summer of 2029</a:t>
                      </a:r>
                    </a:p>
                  </a:txBody>
                  <a:tcPr marL="68580" marR="68580" marT="34290" marB="34290" vert="vert270"/>
                </a:tc>
                <a:tc>
                  <a:txBody>
                    <a:bodyPr/>
                    <a:lstStyle/>
                    <a:p>
                      <a:r>
                        <a:rPr lang="en-US" sz="700" b="0" dirty="0">
                          <a:solidFill>
                            <a:schemeClr val="tx1"/>
                          </a:solidFill>
                          <a:latin typeface="Century Gothic" panose="020B0502020202020204" pitchFamily="34" charset="0"/>
                        </a:rPr>
                        <a:t>Fall of 2029</a:t>
                      </a:r>
                    </a:p>
                  </a:txBody>
                  <a:tcPr marL="68580" marR="68580" marT="34290" marB="34290" vert="vert270"/>
                </a:tc>
                <a:tc>
                  <a:txBody>
                    <a:bodyPr/>
                    <a:lstStyle/>
                    <a:p>
                      <a:r>
                        <a:rPr lang="en-US" sz="700" b="0" dirty="0">
                          <a:solidFill>
                            <a:schemeClr val="tx1"/>
                          </a:solidFill>
                          <a:latin typeface="Century Gothic" panose="020B0502020202020204" pitchFamily="34" charset="0"/>
                        </a:rPr>
                        <a:t>Winter of 2029</a:t>
                      </a:r>
                    </a:p>
                  </a:txBody>
                  <a:tcPr marL="68580" marR="68580" marT="34290" marB="34290" vert="vert270"/>
                </a:tc>
                <a:tc>
                  <a:txBody>
                    <a:bodyPr/>
                    <a:lstStyle/>
                    <a:p>
                      <a:r>
                        <a:rPr lang="en-US" sz="700" b="0" dirty="0">
                          <a:solidFill>
                            <a:schemeClr val="tx1"/>
                          </a:solidFill>
                          <a:latin typeface="Century Gothic" panose="020B0502020202020204" pitchFamily="34" charset="0"/>
                        </a:rPr>
                        <a:t>Spring of 2030</a:t>
                      </a:r>
                    </a:p>
                  </a:txBody>
                  <a:tcPr marL="68580" marR="68580" marT="34290" marB="34290" vert="vert270"/>
                </a:tc>
                <a:extLst>
                  <a:ext uri="{0D108BD9-81ED-4DB2-BD59-A6C34878D82A}">
                    <a16:rowId xmlns:a16="http://schemas.microsoft.com/office/drawing/2014/main" val="10083965"/>
                  </a:ext>
                </a:extLst>
              </a:tr>
              <a:tr h="240253">
                <a:tc>
                  <a:txBody>
                    <a:bodyPr/>
                    <a:lstStyle/>
                    <a:p>
                      <a:r>
                        <a:rPr lang="en-US" sz="700" b="1" dirty="0">
                          <a:latin typeface="Century Gothic" panose="020B0502020202020204" pitchFamily="34" charset="0"/>
                        </a:rPr>
                        <a:t>Iowa DOT Pre-Design Agreement</a:t>
                      </a: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extLst>
                  <a:ext uri="{0D108BD9-81ED-4DB2-BD59-A6C34878D82A}">
                    <a16:rowId xmlns:a16="http://schemas.microsoft.com/office/drawing/2014/main" val="3874481822"/>
                  </a:ext>
                </a:extLst>
              </a:tr>
              <a:tr h="2405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1" dirty="0">
                          <a:latin typeface="Century Gothic" panose="020B0502020202020204" pitchFamily="34" charset="0"/>
                        </a:rPr>
                        <a:t>Public Engagement</a:t>
                      </a: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a:latin typeface="Century Gothic" panose="020B0502020202020204" pitchFamily="34" charset="0"/>
                      </a:endParaRPr>
                    </a:p>
                  </a:txBody>
                  <a:tcPr marL="68580" marR="68580" marT="34290" marB="34290">
                    <a:solidFill>
                      <a:srgbClr val="F3F1EF"/>
                    </a:solidFill>
                  </a:tcPr>
                </a:tc>
                <a:tc>
                  <a:txBody>
                    <a:bodyPr/>
                    <a:lstStyle/>
                    <a:p>
                      <a:endParaRPr lang="en-US" sz="700">
                        <a:latin typeface="Century Gothic" panose="020B0502020202020204" pitchFamily="34" charset="0"/>
                      </a:endParaRPr>
                    </a:p>
                  </a:txBody>
                  <a:tcPr marL="68580" marR="68580" marT="34290" marB="34290">
                    <a:solidFill>
                      <a:srgbClr val="F3F1EF"/>
                    </a:solidFill>
                  </a:tcPr>
                </a:tc>
                <a:tc>
                  <a:txBody>
                    <a:bodyPr/>
                    <a:lstStyle/>
                    <a:p>
                      <a:endParaRPr lang="en-US" sz="70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a:latin typeface="Century Gothic" panose="020B0502020202020204" pitchFamily="34" charset="0"/>
                      </a:endParaRPr>
                    </a:p>
                  </a:txBody>
                  <a:tcPr marL="68580" marR="68580" marT="34290" marB="34290">
                    <a:solidFill>
                      <a:srgbClr val="F3F1EF"/>
                    </a:solidFill>
                  </a:tcPr>
                </a:tc>
                <a:tc>
                  <a:txBody>
                    <a:bodyPr/>
                    <a:lstStyle/>
                    <a:p>
                      <a:endParaRPr lang="en-US" sz="700">
                        <a:latin typeface="Century Gothic" panose="020B0502020202020204" pitchFamily="34" charset="0"/>
                      </a:endParaRPr>
                    </a:p>
                  </a:txBody>
                  <a:tcPr marL="68580" marR="68580" marT="34290" marB="34290">
                    <a:solidFill>
                      <a:srgbClr val="F3F1EF"/>
                    </a:solidFill>
                  </a:tcPr>
                </a:tc>
                <a:tc>
                  <a:txBody>
                    <a:bodyPr/>
                    <a:lstStyle/>
                    <a:p>
                      <a:endParaRPr lang="en-US" sz="700">
                        <a:latin typeface="Century Gothic" panose="020B0502020202020204" pitchFamily="34" charset="0"/>
                      </a:endParaRPr>
                    </a:p>
                  </a:txBody>
                  <a:tcPr marL="68580" marR="68580" marT="34290" marB="34290">
                    <a:solidFill>
                      <a:srgbClr val="F3F1EF"/>
                    </a:solidFill>
                  </a:tcPr>
                </a:tc>
                <a:tc>
                  <a:txBody>
                    <a:bodyPr/>
                    <a:lstStyle/>
                    <a:p>
                      <a:endParaRPr lang="en-US" sz="700">
                        <a:latin typeface="Century Gothic" panose="020B0502020202020204" pitchFamily="34" charset="0"/>
                      </a:endParaRPr>
                    </a:p>
                  </a:txBody>
                  <a:tcPr marL="68580" marR="68580" marT="34290" marB="34290">
                    <a:solidFill>
                      <a:srgbClr val="F3F1EF"/>
                    </a:solidFill>
                  </a:tcPr>
                </a:tc>
                <a:tc>
                  <a:txBody>
                    <a:bodyPr/>
                    <a:lstStyle/>
                    <a:p>
                      <a:endParaRPr lang="en-US" sz="70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extLst>
                  <a:ext uri="{0D108BD9-81ED-4DB2-BD59-A6C34878D82A}">
                    <a16:rowId xmlns:a16="http://schemas.microsoft.com/office/drawing/2014/main" val="350863041"/>
                  </a:ext>
                </a:extLst>
              </a:tr>
              <a:tr h="2405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1" dirty="0">
                          <a:latin typeface="Century Gothic" panose="020B0502020202020204" pitchFamily="34" charset="0"/>
                        </a:rPr>
                        <a:t>Stakeholder Meetings</a:t>
                      </a:r>
                    </a:p>
                  </a:txBody>
                  <a:tcPr marL="68580" marR="68580" marT="34290" marB="34290">
                    <a:solidFill>
                      <a:srgbClr val="F3F1EF"/>
                    </a:solidFill>
                  </a:tcPr>
                </a:tc>
                <a:tc>
                  <a:txBody>
                    <a:bodyPr/>
                    <a:lstStyle/>
                    <a:p>
                      <a:endParaRPr lang="en-US" sz="700" b="1" dirty="0">
                        <a:solidFill>
                          <a:srgbClr val="4F462F"/>
                        </a:solidFill>
                        <a:latin typeface="Century Gothic" panose="020B0502020202020204" pitchFamily="34" charset="0"/>
                      </a:endParaRPr>
                    </a:p>
                  </a:txBody>
                  <a:tcPr marL="68580" marR="68580" marT="34290" marB="34290">
                    <a:solidFill>
                      <a:srgbClr val="F3F1EF"/>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lang="en-US" sz="700" b="1" dirty="0">
                        <a:solidFill>
                          <a:srgbClr val="4F462F"/>
                        </a:solidFill>
                        <a:latin typeface="Century Gothic" panose="020B0502020202020204" pitchFamily="34" charset="0"/>
                      </a:endParaRPr>
                    </a:p>
                  </a:txBody>
                  <a:tcPr marL="68580" marR="68580" marT="34290" marB="34290">
                    <a:solidFill>
                      <a:srgbClr val="F3F1EF"/>
                    </a:solidFill>
                  </a:tcPr>
                </a:tc>
                <a:tc>
                  <a:txBody>
                    <a:bodyPr/>
                    <a:lstStyle/>
                    <a:p>
                      <a:endParaRPr lang="en-US" sz="700" b="1" dirty="0">
                        <a:solidFill>
                          <a:srgbClr val="4F462F"/>
                        </a:solidFill>
                        <a:latin typeface="Century Gothic" panose="020B0502020202020204" pitchFamily="34" charset="0"/>
                      </a:endParaRPr>
                    </a:p>
                  </a:txBody>
                  <a:tcPr marL="68580" marR="68580" marT="34290" marB="34290">
                    <a:solidFill>
                      <a:srgbClr val="F3F1EF"/>
                    </a:solidFill>
                  </a:tcPr>
                </a:tc>
                <a:tc>
                  <a:txBody>
                    <a:bodyPr/>
                    <a:lstStyle/>
                    <a:p>
                      <a:endParaRPr lang="en-US" sz="700" b="1" dirty="0">
                        <a:solidFill>
                          <a:srgbClr val="4F462F"/>
                        </a:solidFill>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b="1" dirty="0">
                        <a:solidFill>
                          <a:srgbClr val="4F462F"/>
                        </a:solidFill>
                        <a:latin typeface="Century Gothic" panose="020B0502020202020204" pitchFamily="34" charset="0"/>
                      </a:endParaRPr>
                    </a:p>
                  </a:txBody>
                  <a:tcPr marL="68580" marR="68580" marT="34290" marB="34290">
                    <a:solidFill>
                      <a:srgbClr val="F3F1EF"/>
                    </a:solidFill>
                  </a:tcPr>
                </a:tc>
                <a:tc>
                  <a:txBody>
                    <a:bodyPr/>
                    <a:lstStyle/>
                    <a:p>
                      <a:endParaRPr lang="en-US" sz="700" b="1" dirty="0">
                        <a:solidFill>
                          <a:srgbClr val="4F462F"/>
                        </a:solidFill>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b="1" dirty="0">
                        <a:solidFill>
                          <a:srgbClr val="4F462F"/>
                        </a:solidFill>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extLst>
                  <a:ext uri="{0D108BD9-81ED-4DB2-BD59-A6C34878D82A}">
                    <a16:rowId xmlns:a16="http://schemas.microsoft.com/office/drawing/2014/main" val="645189615"/>
                  </a:ext>
                </a:extLst>
              </a:tr>
              <a:tr h="229846">
                <a:tc>
                  <a:txBody>
                    <a:bodyPr/>
                    <a:lstStyle/>
                    <a:p>
                      <a:r>
                        <a:rPr lang="en-US" sz="700" b="1" dirty="0">
                          <a:latin typeface="Century Gothic" panose="020B0502020202020204" pitchFamily="34" charset="0"/>
                        </a:rPr>
                        <a:t>PEL Study</a:t>
                      </a: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a:latin typeface="Century Gothic" panose="020B0502020202020204" pitchFamily="34" charset="0"/>
                      </a:endParaRPr>
                    </a:p>
                  </a:txBody>
                  <a:tcPr marL="68580" marR="68580" marT="34290" marB="34290">
                    <a:solidFill>
                      <a:srgbClr val="F3F1EF"/>
                    </a:solidFill>
                  </a:tcPr>
                </a:tc>
                <a:tc>
                  <a:txBody>
                    <a:bodyPr/>
                    <a:lstStyle/>
                    <a:p>
                      <a:endParaRPr lang="en-US" sz="700">
                        <a:latin typeface="Century Gothic" panose="020B0502020202020204" pitchFamily="34" charset="0"/>
                      </a:endParaRPr>
                    </a:p>
                  </a:txBody>
                  <a:tcPr marL="68580" marR="68580" marT="34290" marB="34290">
                    <a:solidFill>
                      <a:srgbClr val="F3F1EF"/>
                    </a:solidFill>
                  </a:tcPr>
                </a:tc>
                <a:tc>
                  <a:txBody>
                    <a:bodyPr/>
                    <a:lstStyle/>
                    <a:p>
                      <a:endParaRPr lang="en-US" sz="700">
                        <a:latin typeface="Century Gothic" panose="020B0502020202020204" pitchFamily="34" charset="0"/>
                      </a:endParaRPr>
                    </a:p>
                  </a:txBody>
                  <a:tcPr marL="68580" marR="68580" marT="34290" marB="34290">
                    <a:solidFill>
                      <a:srgbClr val="F3F1EF"/>
                    </a:solidFill>
                  </a:tcPr>
                </a:tc>
                <a:tc>
                  <a:txBody>
                    <a:bodyPr/>
                    <a:lstStyle/>
                    <a:p>
                      <a:endParaRPr lang="en-US" sz="700">
                        <a:latin typeface="Century Gothic" panose="020B0502020202020204" pitchFamily="34" charset="0"/>
                      </a:endParaRPr>
                    </a:p>
                  </a:txBody>
                  <a:tcPr marL="68580" marR="68580" marT="34290" marB="34290">
                    <a:solidFill>
                      <a:srgbClr val="F3F1EF"/>
                    </a:solidFill>
                  </a:tcPr>
                </a:tc>
                <a:tc>
                  <a:txBody>
                    <a:bodyPr/>
                    <a:lstStyle/>
                    <a:p>
                      <a:endParaRPr lang="en-US" sz="700">
                        <a:latin typeface="Century Gothic" panose="020B0502020202020204" pitchFamily="34" charset="0"/>
                      </a:endParaRPr>
                    </a:p>
                  </a:txBody>
                  <a:tcPr marL="68580" marR="68580" marT="34290" marB="34290">
                    <a:solidFill>
                      <a:srgbClr val="F3F1EF"/>
                    </a:solidFill>
                  </a:tcPr>
                </a:tc>
                <a:tc>
                  <a:txBody>
                    <a:bodyPr/>
                    <a:lstStyle/>
                    <a:p>
                      <a:endParaRPr lang="en-US" sz="700">
                        <a:latin typeface="Century Gothic" panose="020B0502020202020204" pitchFamily="34" charset="0"/>
                      </a:endParaRPr>
                    </a:p>
                  </a:txBody>
                  <a:tcPr marL="68580" marR="68580" marT="34290" marB="34290">
                    <a:solidFill>
                      <a:srgbClr val="F3F1EF"/>
                    </a:solidFill>
                  </a:tcPr>
                </a:tc>
                <a:tc>
                  <a:txBody>
                    <a:bodyPr/>
                    <a:lstStyle/>
                    <a:p>
                      <a:endParaRPr lang="en-US" sz="700">
                        <a:latin typeface="Century Gothic" panose="020B0502020202020204" pitchFamily="34" charset="0"/>
                      </a:endParaRPr>
                    </a:p>
                  </a:txBody>
                  <a:tcPr marL="68580" marR="68580" marT="34290" marB="34290">
                    <a:solidFill>
                      <a:srgbClr val="F3F1EF"/>
                    </a:solidFill>
                  </a:tcPr>
                </a:tc>
                <a:tc>
                  <a:txBody>
                    <a:bodyPr/>
                    <a:lstStyle/>
                    <a:p>
                      <a:endParaRPr lang="en-US" sz="700">
                        <a:latin typeface="Century Gothic" panose="020B0502020202020204" pitchFamily="34" charset="0"/>
                      </a:endParaRPr>
                    </a:p>
                  </a:txBody>
                  <a:tcPr marL="68580" marR="68580" marT="34290" marB="34290">
                    <a:solidFill>
                      <a:srgbClr val="F3F1EF"/>
                    </a:solidFill>
                  </a:tcPr>
                </a:tc>
                <a:tc>
                  <a:txBody>
                    <a:bodyPr/>
                    <a:lstStyle/>
                    <a:p>
                      <a:endParaRPr lang="en-US" sz="700">
                        <a:latin typeface="Century Gothic" panose="020B0502020202020204" pitchFamily="34" charset="0"/>
                      </a:endParaRPr>
                    </a:p>
                  </a:txBody>
                  <a:tcPr marL="68580" marR="68580" marT="34290" marB="34290">
                    <a:solidFill>
                      <a:srgbClr val="F3F1EF"/>
                    </a:solidFill>
                  </a:tcPr>
                </a:tc>
                <a:tc>
                  <a:txBody>
                    <a:bodyPr/>
                    <a:lstStyle/>
                    <a:p>
                      <a:endParaRPr lang="en-US" sz="70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extLst>
                  <a:ext uri="{0D108BD9-81ED-4DB2-BD59-A6C34878D82A}">
                    <a16:rowId xmlns:a16="http://schemas.microsoft.com/office/drawing/2014/main" val="3147444122"/>
                  </a:ext>
                </a:extLst>
              </a:tr>
              <a:tr h="2298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1" dirty="0">
                          <a:latin typeface="Century Gothic" panose="020B0502020202020204" pitchFamily="34" charset="0"/>
                        </a:rPr>
                        <a:t>NEPA Study</a:t>
                      </a:r>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a:latin typeface="Century Gothic" panose="020B0502020202020204" pitchFamily="34" charset="0"/>
                      </a:endParaRPr>
                    </a:p>
                  </a:txBody>
                  <a:tcPr marL="68580" marR="68580" marT="34290" marB="34290">
                    <a:solidFill>
                      <a:srgbClr val="F3F1EF"/>
                    </a:solidFill>
                  </a:tcPr>
                </a:tc>
                <a:tc>
                  <a:txBody>
                    <a:bodyPr/>
                    <a:lstStyle/>
                    <a:p>
                      <a:endParaRPr lang="en-US" sz="700">
                        <a:latin typeface="Century Gothic" panose="020B0502020202020204" pitchFamily="34" charset="0"/>
                      </a:endParaRPr>
                    </a:p>
                  </a:txBody>
                  <a:tcPr marL="68580" marR="68580" marT="34290" marB="34290">
                    <a:solidFill>
                      <a:srgbClr val="F3F1EF"/>
                    </a:solidFill>
                  </a:tcPr>
                </a:tc>
                <a:tc>
                  <a:txBody>
                    <a:bodyPr/>
                    <a:lstStyle/>
                    <a:p>
                      <a:endParaRPr lang="en-US" sz="700">
                        <a:latin typeface="Century Gothic" panose="020B0502020202020204" pitchFamily="34" charset="0"/>
                      </a:endParaRPr>
                    </a:p>
                  </a:txBody>
                  <a:tcPr marL="68580" marR="68580" marT="34290" marB="34290">
                    <a:solidFill>
                      <a:srgbClr val="F3F1EF"/>
                    </a:solidFill>
                  </a:tcPr>
                </a:tc>
                <a:tc>
                  <a:txBody>
                    <a:bodyPr/>
                    <a:lstStyle/>
                    <a:p>
                      <a:endParaRPr lang="en-US" sz="700">
                        <a:latin typeface="Century Gothic" panose="020B0502020202020204" pitchFamily="34" charset="0"/>
                      </a:endParaRPr>
                    </a:p>
                  </a:txBody>
                  <a:tcPr marL="68580" marR="68580" marT="34290" marB="34290">
                    <a:solidFill>
                      <a:srgbClr val="F3F1EF"/>
                    </a:solidFill>
                  </a:tcPr>
                </a:tc>
                <a:tc>
                  <a:txBody>
                    <a:bodyPr/>
                    <a:lstStyle/>
                    <a:p>
                      <a:endParaRPr lang="en-US" sz="700">
                        <a:latin typeface="Century Gothic" panose="020B0502020202020204" pitchFamily="34" charset="0"/>
                      </a:endParaRPr>
                    </a:p>
                  </a:txBody>
                  <a:tcPr marL="68580" marR="68580" marT="34290" marB="34290">
                    <a:solidFill>
                      <a:srgbClr val="F3F1EF"/>
                    </a:solidFill>
                  </a:tcPr>
                </a:tc>
                <a:tc>
                  <a:txBody>
                    <a:bodyPr/>
                    <a:lstStyle/>
                    <a:p>
                      <a:endParaRPr lang="en-US" sz="700">
                        <a:latin typeface="Century Gothic" panose="020B0502020202020204" pitchFamily="34" charset="0"/>
                      </a:endParaRPr>
                    </a:p>
                  </a:txBody>
                  <a:tcPr marL="68580" marR="68580" marT="34290" marB="34290">
                    <a:solidFill>
                      <a:srgbClr val="F3F1EF"/>
                    </a:solidFill>
                  </a:tcPr>
                </a:tc>
                <a:tc>
                  <a:txBody>
                    <a:bodyPr/>
                    <a:lstStyle/>
                    <a:p>
                      <a:endParaRPr lang="en-US" sz="700">
                        <a:latin typeface="Century Gothic" panose="020B0502020202020204" pitchFamily="34" charset="0"/>
                      </a:endParaRPr>
                    </a:p>
                  </a:txBody>
                  <a:tcPr marL="68580" marR="68580" marT="34290" marB="34290">
                    <a:solidFill>
                      <a:srgbClr val="F3F1EF"/>
                    </a:solidFill>
                  </a:tcPr>
                </a:tc>
                <a:tc>
                  <a:txBody>
                    <a:bodyPr/>
                    <a:lstStyle/>
                    <a:p>
                      <a:endParaRPr lang="en-US" sz="700">
                        <a:latin typeface="Century Gothic" panose="020B0502020202020204" pitchFamily="34" charset="0"/>
                      </a:endParaRPr>
                    </a:p>
                  </a:txBody>
                  <a:tcPr marL="68580" marR="68580" marT="34290" marB="34290">
                    <a:solidFill>
                      <a:srgbClr val="F3F1EF"/>
                    </a:solidFill>
                  </a:tcPr>
                </a:tc>
                <a:tc>
                  <a:txBody>
                    <a:bodyPr/>
                    <a:lstStyle/>
                    <a:p>
                      <a:endParaRPr lang="en-US" sz="700">
                        <a:latin typeface="Century Gothic" panose="020B0502020202020204" pitchFamily="34" charset="0"/>
                      </a:endParaRPr>
                    </a:p>
                  </a:txBody>
                  <a:tcPr marL="68580" marR="68580" marT="34290" marB="34290">
                    <a:solidFill>
                      <a:srgbClr val="F3F1EF"/>
                    </a:solidFill>
                  </a:tcPr>
                </a:tc>
                <a:tc>
                  <a:txBody>
                    <a:bodyPr/>
                    <a:lstStyle/>
                    <a:p>
                      <a:endParaRPr lang="en-US" sz="70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extLst>
                  <a:ext uri="{0D108BD9-81ED-4DB2-BD59-A6C34878D82A}">
                    <a16:rowId xmlns:a16="http://schemas.microsoft.com/office/drawing/2014/main" val="3186642735"/>
                  </a:ext>
                </a:extLst>
              </a:tr>
              <a:tr h="229846">
                <a:tc>
                  <a:txBody>
                    <a:bodyPr/>
                    <a:lstStyle/>
                    <a:p>
                      <a:r>
                        <a:rPr lang="en-US" sz="700" b="1" dirty="0">
                          <a:latin typeface="Century Gothic" panose="020B0502020202020204" pitchFamily="34" charset="0"/>
                        </a:rPr>
                        <a:t>Preliminary Design</a:t>
                      </a:r>
                    </a:p>
                  </a:txBody>
                  <a:tcPr marL="68580" marR="68580" marT="34290" marB="34290">
                    <a:solidFill>
                      <a:srgbClr val="F3F1EF"/>
                    </a:solidFill>
                  </a:tcPr>
                </a:tc>
                <a:tc>
                  <a:txBody>
                    <a:bodyPr/>
                    <a:lstStyle/>
                    <a:p>
                      <a:endParaRPr lang="en-US" sz="70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a:latin typeface="Century Gothic" panose="020B0502020202020204" pitchFamily="34" charset="0"/>
                      </a:endParaRPr>
                    </a:p>
                  </a:txBody>
                  <a:tcPr marL="68580" marR="68580" marT="34290" marB="34290">
                    <a:solidFill>
                      <a:srgbClr val="F3F1EF"/>
                    </a:solidFill>
                  </a:tcPr>
                </a:tc>
                <a:tc>
                  <a:txBody>
                    <a:bodyPr/>
                    <a:lstStyle/>
                    <a:p>
                      <a:endParaRPr lang="en-US" sz="700">
                        <a:latin typeface="Century Gothic" panose="020B0502020202020204" pitchFamily="34" charset="0"/>
                      </a:endParaRPr>
                    </a:p>
                  </a:txBody>
                  <a:tcPr marL="68580" marR="68580" marT="34290" marB="34290">
                    <a:solidFill>
                      <a:srgbClr val="F3F1EF"/>
                    </a:solidFill>
                  </a:tcPr>
                </a:tc>
                <a:tc>
                  <a:txBody>
                    <a:bodyPr/>
                    <a:lstStyle/>
                    <a:p>
                      <a:endParaRPr lang="en-US" sz="700">
                        <a:latin typeface="Century Gothic" panose="020B0502020202020204" pitchFamily="34" charset="0"/>
                      </a:endParaRPr>
                    </a:p>
                  </a:txBody>
                  <a:tcPr marL="68580" marR="68580" marT="34290" marB="34290">
                    <a:solidFill>
                      <a:srgbClr val="F3F1EF"/>
                    </a:solidFill>
                  </a:tcPr>
                </a:tc>
                <a:tc>
                  <a:txBody>
                    <a:bodyPr/>
                    <a:lstStyle/>
                    <a:p>
                      <a:endParaRPr lang="en-US" sz="700">
                        <a:latin typeface="Century Gothic" panose="020B0502020202020204" pitchFamily="34" charset="0"/>
                      </a:endParaRPr>
                    </a:p>
                  </a:txBody>
                  <a:tcPr marL="68580" marR="68580" marT="34290" marB="34290">
                    <a:solidFill>
                      <a:srgbClr val="F3F1EF"/>
                    </a:solidFill>
                  </a:tcPr>
                </a:tc>
                <a:tc>
                  <a:txBody>
                    <a:bodyPr/>
                    <a:lstStyle/>
                    <a:p>
                      <a:endParaRPr lang="en-US" sz="700">
                        <a:latin typeface="Century Gothic" panose="020B0502020202020204" pitchFamily="34" charset="0"/>
                      </a:endParaRPr>
                    </a:p>
                  </a:txBody>
                  <a:tcPr marL="68580" marR="68580" marT="34290" marB="34290">
                    <a:solidFill>
                      <a:srgbClr val="F3F1EF"/>
                    </a:solidFill>
                  </a:tcPr>
                </a:tc>
                <a:tc>
                  <a:txBody>
                    <a:bodyPr/>
                    <a:lstStyle/>
                    <a:p>
                      <a:endParaRPr lang="en-US" sz="700">
                        <a:latin typeface="Century Gothic" panose="020B0502020202020204" pitchFamily="34" charset="0"/>
                      </a:endParaRPr>
                    </a:p>
                  </a:txBody>
                  <a:tcPr marL="68580" marR="68580" marT="34290" marB="34290">
                    <a:solidFill>
                      <a:srgbClr val="F3F1EF"/>
                    </a:solidFill>
                  </a:tcPr>
                </a:tc>
                <a:tc>
                  <a:txBody>
                    <a:bodyPr/>
                    <a:lstStyle/>
                    <a:p>
                      <a:endParaRPr lang="en-US" sz="700">
                        <a:latin typeface="Century Gothic" panose="020B0502020202020204" pitchFamily="34" charset="0"/>
                      </a:endParaRPr>
                    </a:p>
                  </a:txBody>
                  <a:tcPr marL="68580" marR="68580" marT="34290" marB="34290">
                    <a:solidFill>
                      <a:srgbClr val="F3F1EF"/>
                    </a:solidFill>
                  </a:tcPr>
                </a:tc>
                <a:tc>
                  <a:txBody>
                    <a:bodyPr/>
                    <a:lstStyle/>
                    <a:p>
                      <a:endParaRPr lang="en-US" sz="700">
                        <a:latin typeface="Century Gothic" panose="020B0502020202020204" pitchFamily="34" charset="0"/>
                      </a:endParaRPr>
                    </a:p>
                  </a:txBody>
                  <a:tcPr marL="68580" marR="68580" marT="34290" marB="34290">
                    <a:solidFill>
                      <a:srgbClr val="F3F1EF"/>
                    </a:solidFill>
                  </a:tcPr>
                </a:tc>
                <a:tc>
                  <a:txBody>
                    <a:bodyPr/>
                    <a:lstStyle/>
                    <a:p>
                      <a:endParaRPr lang="en-US" sz="700">
                        <a:latin typeface="Century Gothic" panose="020B0502020202020204" pitchFamily="34" charset="0"/>
                      </a:endParaRPr>
                    </a:p>
                  </a:txBody>
                  <a:tcPr marL="68580" marR="68580" marT="34290" marB="34290">
                    <a:solidFill>
                      <a:srgbClr val="F3F1EF"/>
                    </a:solidFill>
                  </a:tcPr>
                </a:tc>
                <a:tc>
                  <a:txBody>
                    <a:bodyPr/>
                    <a:lstStyle/>
                    <a:p>
                      <a:endParaRPr lang="en-US" sz="70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extLst>
                  <a:ext uri="{0D108BD9-81ED-4DB2-BD59-A6C34878D82A}">
                    <a16:rowId xmlns:a16="http://schemas.microsoft.com/office/drawing/2014/main" val="3190266410"/>
                  </a:ext>
                </a:extLst>
              </a:tr>
              <a:tr h="2405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00" b="1" dirty="0">
                          <a:latin typeface="Century Gothic" panose="020B0502020202020204" pitchFamily="34" charset="0"/>
                        </a:rPr>
                        <a:t>Right of Way Acquisition</a:t>
                      </a:r>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extLst>
                  <a:ext uri="{0D108BD9-81ED-4DB2-BD59-A6C34878D82A}">
                    <a16:rowId xmlns:a16="http://schemas.microsoft.com/office/drawing/2014/main" val="597967258"/>
                  </a:ext>
                </a:extLst>
              </a:tr>
              <a:tr h="229846">
                <a:tc>
                  <a:txBody>
                    <a:bodyPr/>
                    <a:lstStyle/>
                    <a:p>
                      <a:r>
                        <a:rPr lang="en-US" sz="700" b="1" dirty="0">
                          <a:latin typeface="Century Gothic" panose="020B0502020202020204" pitchFamily="34" charset="0"/>
                        </a:rPr>
                        <a:t>Final Design</a:t>
                      </a:r>
                    </a:p>
                  </a:txBody>
                  <a:tcPr marL="68580" marR="68580" marT="34290" marB="34290"/>
                </a:tc>
                <a:tc>
                  <a:txBody>
                    <a:bodyPr/>
                    <a:lstStyle/>
                    <a:p>
                      <a:endParaRPr lang="en-US" sz="700">
                        <a:latin typeface="Century Gothic" panose="020B0502020202020204" pitchFamily="34" charset="0"/>
                      </a:endParaRPr>
                    </a:p>
                  </a:txBody>
                  <a:tcPr marL="68580" marR="68580" marT="34290" marB="34290"/>
                </a:tc>
                <a:tc>
                  <a:txBody>
                    <a:bodyPr/>
                    <a:lstStyle/>
                    <a:p>
                      <a:endParaRPr lang="en-US" sz="700" dirty="0">
                        <a:latin typeface="Century Gothic" panose="020B0502020202020204" pitchFamily="34" charset="0"/>
                      </a:endParaRPr>
                    </a:p>
                  </a:txBody>
                  <a:tcPr marL="68580" marR="68580" marT="34290" marB="34290"/>
                </a:tc>
                <a:tc>
                  <a:txBody>
                    <a:bodyPr/>
                    <a:lstStyle/>
                    <a:p>
                      <a:endParaRPr lang="en-US" sz="700" dirty="0">
                        <a:latin typeface="Century Gothic" panose="020B0502020202020204" pitchFamily="34" charset="0"/>
                      </a:endParaRPr>
                    </a:p>
                  </a:txBody>
                  <a:tcPr marL="68580" marR="68580" marT="34290" marB="34290"/>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solidFill>
                      <a:srgbClr val="F3F1EF"/>
                    </a:solidFill>
                  </a:tcPr>
                </a:tc>
                <a:tc>
                  <a:txBody>
                    <a:bodyPr/>
                    <a:lstStyle/>
                    <a:p>
                      <a:endParaRPr lang="en-US" sz="700" dirty="0">
                        <a:latin typeface="Century Gothic" panose="020B0502020202020204" pitchFamily="34" charset="0"/>
                      </a:endParaRPr>
                    </a:p>
                  </a:txBody>
                  <a:tcPr marL="68580" marR="68580" marT="34290" marB="34290"/>
                </a:tc>
                <a:tc>
                  <a:txBody>
                    <a:bodyPr/>
                    <a:lstStyle/>
                    <a:p>
                      <a:endParaRPr lang="en-US" sz="700" dirty="0">
                        <a:latin typeface="Century Gothic" panose="020B0502020202020204" pitchFamily="34" charset="0"/>
                      </a:endParaRPr>
                    </a:p>
                  </a:txBody>
                  <a:tcPr marL="68580" marR="68580" marT="34290" marB="34290"/>
                </a:tc>
                <a:tc>
                  <a:txBody>
                    <a:bodyPr/>
                    <a:lstStyle/>
                    <a:p>
                      <a:endParaRPr lang="en-US" sz="700" dirty="0">
                        <a:latin typeface="Century Gothic" panose="020B0502020202020204" pitchFamily="34" charset="0"/>
                      </a:endParaRPr>
                    </a:p>
                  </a:txBody>
                  <a:tcPr marL="68580" marR="68580" marT="34290" marB="34290"/>
                </a:tc>
                <a:tc>
                  <a:txBody>
                    <a:bodyPr/>
                    <a:lstStyle/>
                    <a:p>
                      <a:endParaRPr lang="en-US" sz="700" dirty="0">
                        <a:latin typeface="Century Gothic" panose="020B0502020202020204" pitchFamily="34" charset="0"/>
                      </a:endParaRPr>
                    </a:p>
                  </a:txBody>
                  <a:tcPr marL="68580" marR="68580" marT="34290" marB="34290"/>
                </a:tc>
                <a:tc>
                  <a:txBody>
                    <a:bodyPr/>
                    <a:lstStyle/>
                    <a:p>
                      <a:endParaRPr lang="en-US" sz="700">
                        <a:latin typeface="Century Gothic" panose="020B0502020202020204" pitchFamily="34" charset="0"/>
                      </a:endParaRPr>
                    </a:p>
                  </a:txBody>
                  <a:tcPr marL="68580" marR="68580" marT="34290" marB="34290"/>
                </a:tc>
                <a:tc>
                  <a:txBody>
                    <a:bodyPr/>
                    <a:lstStyle/>
                    <a:p>
                      <a:endParaRPr lang="en-US" sz="700" dirty="0">
                        <a:latin typeface="Century Gothic" panose="020B0502020202020204" pitchFamily="34" charset="0"/>
                      </a:endParaRPr>
                    </a:p>
                  </a:txBody>
                  <a:tcPr marL="68580" marR="68580" marT="34290" marB="34290"/>
                </a:tc>
                <a:tc>
                  <a:txBody>
                    <a:bodyPr/>
                    <a:lstStyle/>
                    <a:p>
                      <a:endParaRPr lang="en-US" sz="700">
                        <a:latin typeface="Century Gothic" panose="020B0502020202020204" pitchFamily="34" charset="0"/>
                      </a:endParaRPr>
                    </a:p>
                  </a:txBody>
                  <a:tcPr marL="68580" marR="68580" marT="34290" marB="34290"/>
                </a:tc>
                <a:tc>
                  <a:txBody>
                    <a:bodyPr/>
                    <a:lstStyle/>
                    <a:p>
                      <a:endParaRPr lang="en-US" sz="700" dirty="0">
                        <a:latin typeface="Century Gothic" panose="020B0502020202020204" pitchFamily="34" charset="0"/>
                      </a:endParaRPr>
                    </a:p>
                  </a:txBody>
                  <a:tcPr marL="68580" marR="68580" marT="34290" marB="34290"/>
                </a:tc>
                <a:tc>
                  <a:txBody>
                    <a:bodyPr/>
                    <a:lstStyle/>
                    <a:p>
                      <a:endParaRPr lang="en-US" sz="700">
                        <a:latin typeface="Century Gothic" panose="020B0502020202020204" pitchFamily="34" charset="0"/>
                      </a:endParaRPr>
                    </a:p>
                  </a:txBody>
                  <a:tcPr marL="68580" marR="68580" marT="34290" marB="34290"/>
                </a:tc>
                <a:tc>
                  <a:txBody>
                    <a:bodyPr/>
                    <a:lstStyle/>
                    <a:p>
                      <a:endParaRPr lang="en-US" sz="700" dirty="0">
                        <a:latin typeface="Century Gothic" panose="020B0502020202020204" pitchFamily="34" charset="0"/>
                      </a:endParaRPr>
                    </a:p>
                  </a:txBody>
                  <a:tcPr marL="68580" marR="68580" marT="34290" marB="34290"/>
                </a:tc>
                <a:tc>
                  <a:txBody>
                    <a:bodyPr/>
                    <a:lstStyle/>
                    <a:p>
                      <a:endParaRPr lang="en-US" sz="700" dirty="0">
                        <a:latin typeface="Century Gothic" panose="020B0502020202020204" pitchFamily="34" charset="0"/>
                      </a:endParaRPr>
                    </a:p>
                  </a:txBody>
                  <a:tcPr marL="68580" marR="68580" marT="34290" marB="34290"/>
                </a:tc>
                <a:tc>
                  <a:txBody>
                    <a:bodyPr/>
                    <a:lstStyle/>
                    <a:p>
                      <a:endParaRPr lang="en-US" sz="700" dirty="0">
                        <a:latin typeface="Century Gothic" panose="020B0502020202020204" pitchFamily="34" charset="0"/>
                      </a:endParaRPr>
                    </a:p>
                  </a:txBody>
                  <a:tcPr marL="68580" marR="68580" marT="34290" marB="34290"/>
                </a:tc>
                <a:tc>
                  <a:txBody>
                    <a:bodyPr/>
                    <a:lstStyle/>
                    <a:p>
                      <a:endParaRPr lang="en-US" sz="700" dirty="0">
                        <a:latin typeface="Century Gothic" panose="020B0502020202020204" pitchFamily="34" charset="0"/>
                      </a:endParaRPr>
                    </a:p>
                  </a:txBody>
                  <a:tcPr marL="68580" marR="68580" marT="34290" marB="34290"/>
                </a:tc>
                <a:tc>
                  <a:txBody>
                    <a:bodyPr/>
                    <a:lstStyle/>
                    <a:p>
                      <a:endParaRPr lang="en-US" sz="700" dirty="0">
                        <a:latin typeface="Century Gothic" panose="020B0502020202020204" pitchFamily="34" charset="0"/>
                      </a:endParaRPr>
                    </a:p>
                  </a:txBody>
                  <a:tcPr marL="68580" marR="68580" marT="34290" marB="34290"/>
                </a:tc>
                <a:extLst>
                  <a:ext uri="{0D108BD9-81ED-4DB2-BD59-A6C34878D82A}">
                    <a16:rowId xmlns:a16="http://schemas.microsoft.com/office/drawing/2014/main" val="3943871104"/>
                  </a:ext>
                </a:extLst>
              </a:tr>
              <a:tr h="229846">
                <a:tc>
                  <a:txBody>
                    <a:bodyPr/>
                    <a:lstStyle/>
                    <a:p>
                      <a:r>
                        <a:rPr lang="en-US" sz="700" b="1" dirty="0">
                          <a:latin typeface="Century Gothic" panose="020B0502020202020204" pitchFamily="34" charset="0"/>
                        </a:rPr>
                        <a:t>Construction</a:t>
                      </a:r>
                    </a:p>
                  </a:txBody>
                  <a:tcPr marL="68580" marR="68580" marT="34290" marB="34290">
                    <a:solidFill>
                      <a:schemeClr val="bg1">
                        <a:lumMod val="95000"/>
                      </a:schemeClr>
                    </a:solidFill>
                  </a:tcPr>
                </a:tc>
                <a:tc>
                  <a:txBody>
                    <a:bodyPr/>
                    <a:lstStyle/>
                    <a:p>
                      <a:endParaRPr lang="en-US" sz="700" dirty="0">
                        <a:latin typeface="Century Gothic" panose="020B0502020202020204" pitchFamily="34" charset="0"/>
                      </a:endParaRPr>
                    </a:p>
                  </a:txBody>
                  <a:tcPr marL="68580" marR="68580" marT="34290" marB="34290">
                    <a:solidFill>
                      <a:schemeClr val="bg1">
                        <a:lumMod val="95000"/>
                      </a:schemeClr>
                    </a:solidFill>
                  </a:tcPr>
                </a:tc>
                <a:tc>
                  <a:txBody>
                    <a:bodyPr/>
                    <a:lstStyle/>
                    <a:p>
                      <a:endParaRPr lang="en-US" sz="700" dirty="0">
                        <a:latin typeface="Century Gothic" panose="020B0502020202020204" pitchFamily="34" charset="0"/>
                      </a:endParaRPr>
                    </a:p>
                  </a:txBody>
                  <a:tcPr marL="68580" marR="68580" marT="34290" marB="34290">
                    <a:solidFill>
                      <a:schemeClr val="bg1">
                        <a:lumMod val="95000"/>
                      </a:schemeClr>
                    </a:solidFill>
                  </a:tcPr>
                </a:tc>
                <a:tc>
                  <a:txBody>
                    <a:bodyPr/>
                    <a:lstStyle/>
                    <a:p>
                      <a:endParaRPr lang="en-US" sz="700" dirty="0">
                        <a:latin typeface="Century Gothic" panose="020B0502020202020204" pitchFamily="34" charset="0"/>
                      </a:endParaRPr>
                    </a:p>
                  </a:txBody>
                  <a:tcPr marL="68580" marR="68580" marT="34290" marB="34290">
                    <a:solidFill>
                      <a:schemeClr val="bg1">
                        <a:lumMod val="95000"/>
                      </a:schemeClr>
                    </a:solidFill>
                  </a:tcPr>
                </a:tc>
                <a:tc>
                  <a:txBody>
                    <a:bodyPr/>
                    <a:lstStyle/>
                    <a:p>
                      <a:endParaRPr lang="en-US" sz="700" dirty="0">
                        <a:latin typeface="Century Gothic" panose="020B0502020202020204" pitchFamily="34" charset="0"/>
                      </a:endParaRPr>
                    </a:p>
                  </a:txBody>
                  <a:tcPr marL="68580" marR="68580" marT="34290" marB="34290">
                    <a:solidFill>
                      <a:schemeClr val="bg1">
                        <a:lumMod val="95000"/>
                      </a:schemeClr>
                    </a:solidFill>
                  </a:tcPr>
                </a:tc>
                <a:tc>
                  <a:txBody>
                    <a:bodyPr/>
                    <a:lstStyle/>
                    <a:p>
                      <a:endParaRPr lang="en-US" sz="700" dirty="0">
                        <a:latin typeface="Century Gothic" panose="020B0502020202020204" pitchFamily="34" charset="0"/>
                      </a:endParaRPr>
                    </a:p>
                  </a:txBody>
                  <a:tcPr marL="68580" marR="68580" marT="34290" marB="34290">
                    <a:solidFill>
                      <a:schemeClr val="bg1">
                        <a:lumMod val="95000"/>
                      </a:schemeClr>
                    </a:solidFill>
                  </a:tcPr>
                </a:tc>
                <a:tc>
                  <a:txBody>
                    <a:bodyPr/>
                    <a:lstStyle/>
                    <a:p>
                      <a:endParaRPr lang="en-US" sz="700" dirty="0">
                        <a:latin typeface="Century Gothic" panose="020B0502020202020204" pitchFamily="34" charset="0"/>
                      </a:endParaRPr>
                    </a:p>
                  </a:txBody>
                  <a:tcPr marL="68580" marR="68580" marT="34290" marB="34290">
                    <a:solidFill>
                      <a:schemeClr val="bg1">
                        <a:lumMod val="95000"/>
                      </a:schemeClr>
                    </a:solidFill>
                  </a:tcPr>
                </a:tc>
                <a:tc>
                  <a:txBody>
                    <a:bodyPr/>
                    <a:lstStyle/>
                    <a:p>
                      <a:endParaRPr lang="en-US" sz="700" dirty="0">
                        <a:latin typeface="Century Gothic" panose="020B0502020202020204" pitchFamily="34" charset="0"/>
                      </a:endParaRPr>
                    </a:p>
                  </a:txBody>
                  <a:tcPr marL="68580" marR="68580" marT="34290" marB="34290">
                    <a:solidFill>
                      <a:schemeClr val="bg1">
                        <a:lumMod val="95000"/>
                      </a:schemeClr>
                    </a:solidFill>
                  </a:tcPr>
                </a:tc>
                <a:tc>
                  <a:txBody>
                    <a:bodyPr/>
                    <a:lstStyle/>
                    <a:p>
                      <a:endParaRPr lang="en-US" sz="700" dirty="0">
                        <a:latin typeface="Century Gothic" panose="020B0502020202020204" pitchFamily="34" charset="0"/>
                      </a:endParaRPr>
                    </a:p>
                  </a:txBody>
                  <a:tcPr marL="68580" marR="68580" marT="34290" marB="34290">
                    <a:solidFill>
                      <a:schemeClr val="bg1">
                        <a:lumMod val="95000"/>
                      </a:schemeClr>
                    </a:solidFill>
                  </a:tcPr>
                </a:tc>
                <a:tc>
                  <a:txBody>
                    <a:bodyPr/>
                    <a:lstStyle/>
                    <a:p>
                      <a:endParaRPr lang="en-US" sz="700" dirty="0">
                        <a:latin typeface="Century Gothic" panose="020B0502020202020204" pitchFamily="34" charset="0"/>
                      </a:endParaRPr>
                    </a:p>
                  </a:txBody>
                  <a:tcPr marL="68580" marR="68580" marT="34290" marB="34290">
                    <a:solidFill>
                      <a:schemeClr val="bg1">
                        <a:lumMod val="95000"/>
                      </a:schemeClr>
                    </a:solidFill>
                  </a:tcPr>
                </a:tc>
                <a:tc>
                  <a:txBody>
                    <a:bodyPr/>
                    <a:lstStyle/>
                    <a:p>
                      <a:endParaRPr lang="en-US" sz="700" dirty="0">
                        <a:latin typeface="Century Gothic" panose="020B0502020202020204" pitchFamily="34" charset="0"/>
                      </a:endParaRPr>
                    </a:p>
                  </a:txBody>
                  <a:tcPr marL="68580" marR="68580" marT="34290" marB="34290">
                    <a:solidFill>
                      <a:schemeClr val="bg1">
                        <a:lumMod val="95000"/>
                      </a:schemeClr>
                    </a:solidFill>
                  </a:tcPr>
                </a:tc>
                <a:tc>
                  <a:txBody>
                    <a:bodyPr/>
                    <a:lstStyle/>
                    <a:p>
                      <a:endParaRPr lang="en-US" sz="700" dirty="0">
                        <a:latin typeface="Century Gothic" panose="020B0502020202020204" pitchFamily="34" charset="0"/>
                      </a:endParaRPr>
                    </a:p>
                  </a:txBody>
                  <a:tcPr marL="68580" marR="68580" marT="34290" marB="34290">
                    <a:solidFill>
                      <a:schemeClr val="bg1">
                        <a:lumMod val="95000"/>
                      </a:schemeClr>
                    </a:solidFill>
                  </a:tcPr>
                </a:tc>
                <a:tc>
                  <a:txBody>
                    <a:bodyPr/>
                    <a:lstStyle/>
                    <a:p>
                      <a:endParaRPr lang="en-US" sz="700" dirty="0">
                        <a:latin typeface="Century Gothic" panose="020B0502020202020204" pitchFamily="34" charset="0"/>
                      </a:endParaRPr>
                    </a:p>
                  </a:txBody>
                  <a:tcPr marL="68580" marR="68580" marT="34290" marB="34290">
                    <a:solidFill>
                      <a:schemeClr val="bg1">
                        <a:lumMod val="95000"/>
                      </a:schemeClr>
                    </a:solidFill>
                  </a:tcPr>
                </a:tc>
                <a:tc>
                  <a:txBody>
                    <a:bodyPr/>
                    <a:lstStyle/>
                    <a:p>
                      <a:endParaRPr lang="en-US" sz="700" dirty="0">
                        <a:latin typeface="Century Gothic" panose="020B0502020202020204" pitchFamily="34" charset="0"/>
                      </a:endParaRPr>
                    </a:p>
                  </a:txBody>
                  <a:tcPr marL="68580" marR="68580" marT="34290" marB="34290">
                    <a:solidFill>
                      <a:schemeClr val="bg1">
                        <a:lumMod val="95000"/>
                      </a:schemeClr>
                    </a:solidFill>
                  </a:tcPr>
                </a:tc>
                <a:tc>
                  <a:txBody>
                    <a:bodyPr/>
                    <a:lstStyle/>
                    <a:p>
                      <a:endParaRPr lang="en-US" sz="700" dirty="0">
                        <a:latin typeface="Century Gothic" panose="020B0502020202020204" pitchFamily="34" charset="0"/>
                      </a:endParaRPr>
                    </a:p>
                  </a:txBody>
                  <a:tcPr marL="68580" marR="68580" marT="34290" marB="34290">
                    <a:solidFill>
                      <a:schemeClr val="bg1">
                        <a:lumMod val="95000"/>
                      </a:schemeClr>
                    </a:solidFill>
                  </a:tcPr>
                </a:tc>
                <a:tc>
                  <a:txBody>
                    <a:bodyPr/>
                    <a:lstStyle/>
                    <a:p>
                      <a:endParaRPr lang="en-US" sz="700" dirty="0">
                        <a:latin typeface="Century Gothic" panose="020B0502020202020204" pitchFamily="34" charset="0"/>
                      </a:endParaRPr>
                    </a:p>
                  </a:txBody>
                  <a:tcPr marL="68580" marR="68580" marT="34290" marB="34290">
                    <a:solidFill>
                      <a:schemeClr val="bg1">
                        <a:lumMod val="95000"/>
                      </a:schemeClr>
                    </a:solidFill>
                  </a:tcPr>
                </a:tc>
                <a:tc>
                  <a:txBody>
                    <a:bodyPr/>
                    <a:lstStyle/>
                    <a:p>
                      <a:endParaRPr lang="en-US" sz="700" dirty="0">
                        <a:latin typeface="Century Gothic" panose="020B0502020202020204" pitchFamily="34" charset="0"/>
                      </a:endParaRPr>
                    </a:p>
                  </a:txBody>
                  <a:tcPr marL="68580" marR="68580" marT="34290" marB="34290">
                    <a:solidFill>
                      <a:schemeClr val="bg1">
                        <a:lumMod val="95000"/>
                      </a:schemeClr>
                    </a:solidFill>
                  </a:tcPr>
                </a:tc>
                <a:tc>
                  <a:txBody>
                    <a:bodyPr/>
                    <a:lstStyle/>
                    <a:p>
                      <a:endParaRPr lang="en-US" sz="700" dirty="0">
                        <a:latin typeface="Century Gothic" panose="020B0502020202020204" pitchFamily="34" charset="0"/>
                      </a:endParaRPr>
                    </a:p>
                  </a:txBody>
                  <a:tcPr marL="68580" marR="68580" marT="34290" marB="34290">
                    <a:solidFill>
                      <a:schemeClr val="bg1">
                        <a:lumMod val="95000"/>
                      </a:schemeClr>
                    </a:solidFill>
                  </a:tcPr>
                </a:tc>
                <a:tc>
                  <a:txBody>
                    <a:bodyPr/>
                    <a:lstStyle/>
                    <a:p>
                      <a:endParaRPr lang="en-US" sz="700" dirty="0">
                        <a:latin typeface="Century Gothic" panose="020B0502020202020204" pitchFamily="34" charset="0"/>
                      </a:endParaRPr>
                    </a:p>
                  </a:txBody>
                  <a:tcPr marL="68580" marR="68580" marT="34290" marB="34290">
                    <a:solidFill>
                      <a:schemeClr val="bg1">
                        <a:lumMod val="95000"/>
                      </a:schemeClr>
                    </a:solidFill>
                  </a:tcPr>
                </a:tc>
                <a:tc>
                  <a:txBody>
                    <a:bodyPr/>
                    <a:lstStyle/>
                    <a:p>
                      <a:endParaRPr lang="en-US" sz="700" dirty="0">
                        <a:latin typeface="Century Gothic" panose="020B0502020202020204" pitchFamily="34" charset="0"/>
                      </a:endParaRPr>
                    </a:p>
                  </a:txBody>
                  <a:tcPr marL="68580" marR="68580" marT="34290" marB="34290">
                    <a:solidFill>
                      <a:schemeClr val="bg1">
                        <a:lumMod val="95000"/>
                      </a:schemeClr>
                    </a:solidFill>
                  </a:tcPr>
                </a:tc>
                <a:tc>
                  <a:txBody>
                    <a:bodyPr/>
                    <a:lstStyle/>
                    <a:p>
                      <a:endParaRPr lang="en-US" sz="700" dirty="0">
                        <a:latin typeface="Century Gothic" panose="020B0502020202020204" pitchFamily="34" charset="0"/>
                      </a:endParaRPr>
                    </a:p>
                  </a:txBody>
                  <a:tcPr marL="68580" marR="68580" marT="34290" marB="34290">
                    <a:solidFill>
                      <a:schemeClr val="bg1">
                        <a:lumMod val="95000"/>
                      </a:schemeClr>
                    </a:solidFill>
                  </a:tcPr>
                </a:tc>
                <a:tc>
                  <a:txBody>
                    <a:bodyPr/>
                    <a:lstStyle/>
                    <a:p>
                      <a:endParaRPr lang="en-US" sz="700" dirty="0">
                        <a:latin typeface="Century Gothic" panose="020B0502020202020204" pitchFamily="34" charset="0"/>
                      </a:endParaRPr>
                    </a:p>
                  </a:txBody>
                  <a:tcPr marL="68580" marR="68580" marT="34290" marB="34290">
                    <a:solidFill>
                      <a:schemeClr val="bg1">
                        <a:lumMod val="95000"/>
                      </a:schemeClr>
                    </a:solidFill>
                  </a:tcPr>
                </a:tc>
                <a:tc>
                  <a:txBody>
                    <a:bodyPr/>
                    <a:lstStyle/>
                    <a:p>
                      <a:endParaRPr lang="en-US" sz="700">
                        <a:latin typeface="Century Gothic" panose="020B0502020202020204" pitchFamily="34" charset="0"/>
                      </a:endParaRPr>
                    </a:p>
                  </a:txBody>
                  <a:tcPr marL="68580" marR="68580" marT="34290" marB="34290">
                    <a:solidFill>
                      <a:schemeClr val="bg1">
                        <a:lumMod val="95000"/>
                      </a:schemeClr>
                    </a:solidFill>
                  </a:tcPr>
                </a:tc>
                <a:tc>
                  <a:txBody>
                    <a:bodyPr/>
                    <a:lstStyle/>
                    <a:p>
                      <a:endParaRPr lang="en-US" sz="700" dirty="0">
                        <a:latin typeface="Century Gothic" panose="020B0502020202020204" pitchFamily="34" charset="0"/>
                      </a:endParaRPr>
                    </a:p>
                  </a:txBody>
                  <a:tcPr marL="68580" marR="68580" marT="34290" marB="34290">
                    <a:solidFill>
                      <a:schemeClr val="bg1">
                        <a:lumMod val="95000"/>
                      </a:schemeClr>
                    </a:solidFill>
                  </a:tcPr>
                </a:tc>
                <a:tc>
                  <a:txBody>
                    <a:bodyPr/>
                    <a:lstStyle/>
                    <a:p>
                      <a:endParaRPr lang="en-US" sz="700">
                        <a:latin typeface="Century Gothic" panose="020B0502020202020204" pitchFamily="34" charset="0"/>
                      </a:endParaRPr>
                    </a:p>
                  </a:txBody>
                  <a:tcPr marL="68580" marR="68580" marT="34290" marB="34290">
                    <a:solidFill>
                      <a:schemeClr val="bg1">
                        <a:lumMod val="95000"/>
                      </a:schemeClr>
                    </a:solidFill>
                  </a:tcPr>
                </a:tc>
                <a:tc>
                  <a:txBody>
                    <a:bodyPr/>
                    <a:lstStyle/>
                    <a:p>
                      <a:endParaRPr lang="en-US" sz="700" dirty="0">
                        <a:latin typeface="Century Gothic" panose="020B0502020202020204" pitchFamily="34" charset="0"/>
                      </a:endParaRPr>
                    </a:p>
                  </a:txBody>
                  <a:tcPr marL="68580" marR="68580" marT="34290" marB="34290">
                    <a:solidFill>
                      <a:schemeClr val="bg1">
                        <a:lumMod val="95000"/>
                      </a:schemeClr>
                    </a:solidFill>
                  </a:tcPr>
                </a:tc>
                <a:tc>
                  <a:txBody>
                    <a:bodyPr/>
                    <a:lstStyle/>
                    <a:p>
                      <a:endParaRPr lang="en-US" sz="700" dirty="0">
                        <a:latin typeface="Century Gothic" panose="020B0502020202020204" pitchFamily="34" charset="0"/>
                      </a:endParaRPr>
                    </a:p>
                  </a:txBody>
                  <a:tcPr marL="68580" marR="68580" marT="34290" marB="34290">
                    <a:solidFill>
                      <a:schemeClr val="bg1">
                        <a:lumMod val="95000"/>
                      </a:schemeClr>
                    </a:solidFill>
                  </a:tcPr>
                </a:tc>
                <a:tc>
                  <a:txBody>
                    <a:bodyPr/>
                    <a:lstStyle/>
                    <a:p>
                      <a:endParaRPr lang="en-US" sz="700" dirty="0">
                        <a:latin typeface="Century Gothic" panose="020B0502020202020204" pitchFamily="34" charset="0"/>
                      </a:endParaRPr>
                    </a:p>
                  </a:txBody>
                  <a:tcPr marL="68580" marR="68580" marT="34290" marB="34290">
                    <a:solidFill>
                      <a:schemeClr val="bg1">
                        <a:lumMod val="95000"/>
                      </a:schemeClr>
                    </a:solidFill>
                  </a:tcPr>
                </a:tc>
                <a:tc>
                  <a:txBody>
                    <a:bodyPr/>
                    <a:lstStyle/>
                    <a:p>
                      <a:endParaRPr lang="en-US" sz="700" dirty="0">
                        <a:latin typeface="Century Gothic" panose="020B0502020202020204" pitchFamily="34" charset="0"/>
                      </a:endParaRPr>
                    </a:p>
                  </a:txBody>
                  <a:tcPr marL="68580" marR="68580" marT="34290" marB="34290">
                    <a:solidFill>
                      <a:schemeClr val="bg1">
                        <a:lumMod val="95000"/>
                      </a:schemeClr>
                    </a:solidFill>
                  </a:tcPr>
                </a:tc>
                <a:tc>
                  <a:txBody>
                    <a:bodyPr/>
                    <a:lstStyle/>
                    <a:p>
                      <a:endParaRPr lang="en-US" sz="700" dirty="0">
                        <a:latin typeface="Century Gothic" panose="020B0502020202020204" pitchFamily="34" charset="0"/>
                      </a:endParaRPr>
                    </a:p>
                  </a:txBody>
                  <a:tcPr marL="68580" marR="68580" marT="34290" marB="34290">
                    <a:solidFill>
                      <a:schemeClr val="bg1">
                        <a:lumMod val="95000"/>
                      </a:schemeClr>
                    </a:solidFill>
                  </a:tcPr>
                </a:tc>
                <a:extLst>
                  <a:ext uri="{0D108BD9-81ED-4DB2-BD59-A6C34878D82A}">
                    <a16:rowId xmlns:a16="http://schemas.microsoft.com/office/drawing/2014/main" val="713920210"/>
                  </a:ext>
                </a:extLst>
              </a:tr>
            </a:tbl>
          </a:graphicData>
        </a:graphic>
      </p:graphicFrame>
      <p:cxnSp>
        <p:nvCxnSpPr>
          <p:cNvPr id="47" name="Straight Arrow Connector 46">
            <a:extLst>
              <a:ext uri="{FF2B5EF4-FFF2-40B4-BE49-F238E27FC236}">
                <a16:creationId xmlns:a16="http://schemas.microsoft.com/office/drawing/2014/main" id="{C2CD2BFE-AEE8-D2FB-90D0-5D99FDE4A838}"/>
              </a:ext>
            </a:extLst>
          </p:cNvPr>
          <p:cNvCxnSpPr>
            <a:cxnSpLocks/>
          </p:cNvCxnSpPr>
          <p:nvPr/>
        </p:nvCxnSpPr>
        <p:spPr>
          <a:xfrm>
            <a:off x="2640377" y="3419766"/>
            <a:ext cx="1709122" cy="0"/>
          </a:xfrm>
          <a:prstGeom prst="straightConnector1">
            <a:avLst/>
          </a:prstGeom>
          <a:ln w="63500">
            <a:solidFill>
              <a:srgbClr val="4F462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DB73685E-926A-A935-93A8-E5CF4098F746}"/>
              </a:ext>
            </a:extLst>
          </p:cNvPr>
          <p:cNvCxnSpPr>
            <a:cxnSpLocks/>
          </p:cNvCxnSpPr>
          <p:nvPr/>
        </p:nvCxnSpPr>
        <p:spPr>
          <a:xfrm>
            <a:off x="3704185" y="3668039"/>
            <a:ext cx="1403301" cy="0"/>
          </a:xfrm>
          <a:prstGeom prst="straightConnector1">
            <a:avLst/>
          </a:prstGeom>
          <a:ln w="63500">
            <a:solidFill>
              <a:srgbClr val="4F462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33305AA3-21C8-5197-753E-4821F592F62D}"/>
              </a:ext>
            </a:extLst>
          </p:cNvPr>
          <p:cNvCxnSpPr>
            <a:cxnSpLocks/>
          </p:cNvCxnSpPr>
          <p:nvPr/>
        </p:nvCxnSpPr>
        <p:spPr>
          <a:xfrm>
            <a:off x="4521994" y="3892891"/>
            <a:ext cx="785813" cy="0"/>
          </a:xfrm>
          <a:prstGeom prst="straightConnector1">
            <a:avLst/>
          </a:prstGeom>
          <a:ln w="63500">
            <a:solidFill>
              <a:srgbClr val="4F462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Star: 5 Points 10">
            <a:extLst>
              <a:ext uri="{FF2B5EF4-FFF2-40B4-BE49-F238E27FC236}">
                <a16:creationId xmlns:a16="http://schemas.microsoft.com/office/drawing/2014/main" id="{8DD20EAD-EC7B-ADDC-971E-5A0EBDBB1EEA}"/>
              </a:ext>
            </a:extLst>
          </p:cNvPr>
          <p:cNvSpPr/>
          <p:nvPr/>
        </p:nvSpPr>
        <p:spPr>
          <a:xfrm>
            <a:off x="3616396" y="2864415"/>
            <a:ext cx="175578" cy="168622"/>
          </a:xfrm>
          <a:prstGeom prst="star5">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Star: 5 Points 43">
            <a:extLst>
              <a:ext uri="{FF2B5EF4-FFF2-40B4-BE49-F238E27FC236}">
                <a16:creationId xmlns:a16="http://schemas.microsoft.com/office/drawing/2014/main" id="{2F882EA8-EC6B-9C28-C615-C7AA023E753B}"/>
              </a:ext>
            </a:extLst>
          </p:cNvPr>
          <p:cNvSpPr/>
          <p:nvPr/>
        </p:nvSpPr>
        <p:spPr>
          <a:xfrm>
            <a:off x="3390508" y="3112872"/>
            <a:ext cx="175578" cy="168622"/>
          </a:xfrm>
          <a:prstGeom prst="star5">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6" name="Star: 5 Points 45">
            <a:extLst>
              <a:ext uri="{FF2B5EF4-FFF2-40B4-BE49-F238E27FC236}">
                <a16:creationId xmlns:a16="http://schemas.microsoft.com/office/drawing/2014/main" id="{B1764512-D18C-783F-E212-AEC33B45824C}"/>
              </a:ext>
            </a:extLst>
          </p:cNvPr>
          <p:cNvSpPr/>
          <p:nvPr/>
        </p:nvSpPr>
        <p:spPr>
          <a:xfrm>
            <a:off x="2754343" y="3100358"/>
            <a:ext cx="175578" cy="168622"/>
          </a:xfrm>
          <a:prstGeom prst="star5">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5" name="Straight Arrow Connector 4">
            <a:extLst>
              <a:ext uri="{FF2B5EF4-FFF2-40B4-BE49-F238E27FC236}">
                <a16:creationId xmlns:a16="http://schemas.microsoft.com/office/drawing/2014/main" id="{718851DB-621C-0213-2492-91A1277B6C36}"/>
              </a:ext>
            </a:extLst>
          </p:cNvPr>
          <p:cNvCxnSpPr>
            <a:cxnSpLocks/>
          </p:cNvCxnSpPr>
          <p:nvPr/>
        </p:nvCxnSpPr>
        <p:spPr>
          <a:xfrm>
            <a:off x="5486401" y="4371380"/>
            <a:ext cx="1135856" cy="0"/>
          </a:xfrm>
          <a:prstGeom prst="straightConnector1">
            <a:avLst/>
          </a:prstGeom>
          <a:ln w="63500">
            <a:solidFill>
              <a:srgbClr val="4F462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167B916-3A07-A748-D4B6-5CB47BA07E3F}"/>
              </a:ext>
            </a:extLst>
          </p:cNvPr>
          <p:cNvCxnSpPr>
            <a:cxnSpLocks/>
          </p:cNvCxnSpPr>
          <p:nvPr/>
        </p:nvCxnSpPr>
        <p:spPr>
          <a:xfrm>
            <a:off x="6772276" y="4597151"/>
            <a:ext cx="1780298" cy="0"/>
          </a:xfrm>
          <a:prstGeom prst="straightConnector1">
            <a:avLst/>
          </a:prstGeom>
          <a:ln w="63500">
            <a:solidFill>
              <a:srgbClr val="4F462F"/>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9399CF11-B8A3-6555-E335-182AFD0AD66F}"/>
              </a:ext>
            </a:extLst>
          </p:cNvPr>
          <p:cNvCxnSpPr>
            <a:cxnSpLocks/>
          </p:cNvCxnSpPr>
          <p:nvPr/>
        </p:nvCxnSpPr>
        <p:spPr>
          <a:xfrm>
            <a:off x="5307806" y="4132453"/>
            <a:ext cx="1314450" cy="0"/>
          </a:xfrm>
          <a:prstGeom prst="straightConnector1">
            <a:avLst/>
          </a:prstGeom>
          <a:ln w="63500">
            <a:solidFill>
              <a:srgbClr val="4F462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C126623-56C2-88F8-A5F7-03C8B3C6E280}"/>
              </a:ext>
            </a:extLst>
          </p:cNvPr>
          <p:cNvSpPr>
            <a:spLocks noGrp="1"/>
          </p:cNvSpPr>
          <p:nvPr>
            <p:ph type="title"/>
          </p:nvPr>
        </p:nvSpPr>
        <p:spPr>
          <a:xfrm>
            <a:off x="407194" y="1039733"/>
            <a:ext cx="8229600" cy="514350"/>
          </a:xfrm>
        </p:spPr>
        <p:txBody>
          <a:bodyPr anchor="b">
            <a:normAutofit fontScale="90000"/>
          </a:bodyPr>
          <a:lstStyle/>
          <a:p>
            <a:r>
              <a:rPr lang="en-US" dirty="0"/>
              <a:t>PROJECT SCHEDULE</a:t>
            </a:r>
          </a:p>
        </p:txBody>
      </p:sp>
      <p:sp>
        <p:nvSpPr>
          <p:cNvPr id="7" name="Star: 5 Points 6">
            <a:extLst>
              <a:ext uri="{FF2B5EF4-FFF2-40B4-BE49-F238E27FC236}">
                <a16:creationId xmlns:a16="http://schemas.microsoft.com/office/drawing/2014/main" id="{C1C3A454-A4FD-A6B0-F6EE-AE1BCE3905A2}"/>
              </a:ext>
            </a:extLst>
          </p:cNvPr>
          <p:cNvSpPr/>
          <p:nvPr/>
        </p:nvSpPr>
        <p:spPr>
          <a:xfrm>
            <a:off x="2322185" y="2618150"/>
            <a:ext cx="175578" cy="168622"/>
          </a:xfrm>
          <a:prstGeom prst="star5">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Oval 24">
            <a:extLst>
              <a:ext uri="{FF2B5EF4-FFF2-40B4-BE49-F238E27FC236}">
                <a16:creationId xmlns:a16="http://schemas.microsoft.com/office/drawing/2014/main" id="{47C2CD50-B677-A090-D078-791EEFF3F9E7}"/>
              </a:ext>
            </a:extLst>
          </p:cNvPr>
          <p:cNvSpPr/>
          <p:nvPr/>
        </p:nvSpPr>
        <p:spPr>
          <a:xfrm>
            <a:off x="4024308" y="1788526"/>
            <a:ext cx="244366" cy="3007518"/>
          </a:xfrm>
          <a:prstGeom prst="ellipse">
            <a:avLst/>
          </a:prstGeom>
          <a:solidFill>
            <a:schemeClr val="accent1">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6" name="Star: 5 Points 25">
            <a:extLst>
              <a:ext uri="{FF2B5EF4-FFF2-40B4-BE49-F238E27FC236}">
                <a16:creationId xmlns:a16="http://schemas.microsoft.com/office/drawing/2014/main" id="{2A5288E4-7E50-927E-3494-73FFB8D953E3}"/>
              </a:ext>
            </a:extLst>
          </p:cNvPr>
          <p:cNvSpPr/>
          <p:nvPr/>
        </p:nvSpPr>
        <p:spPr>
          <a:xfrm>
            <a:off x="4509061" y="3100357"/>
            <a:ext cx="175578" cy="168622"/>
          </a:xfrm>
          <a:prstGeom prst="star5">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Star: 5 Points 27">
            <a:extLst>
              <a:ext uri="{FF2B5EF4-FFF2-40B4-BE49-F238E27FC236}">
                <a16:creationId xmlns:a16="http://schemas.microsoft.com/office/drawing/2014/main" id="{8F1BB520-8FDA-4303-8CF7-41D0EAD93516}"/>
              </a:ext>
            </a:extLst>
          </p:cNvPr>
          <p:cNvSpPr/>
          <p:nvPr/>
        </p:nvSpPr>
        <p:spPr>
          <a:xfrm>
            <a:off x="4931908" y="2873946"/>
            <a:ext cx="175578" cy="168622"/>
          </a:xfrm>
          <a:prstGeom prst="star5">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9675757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85F76-FAF9-AC87-B9E6-8D5E132456F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52C46B2-9FF8-9666-77E9-8CD6E639385C}"/>
              </a:ext>
            </a:extLst>
          </p:cNvPr>
          <p:cNvSpPr>
            <a:spLocks noGrp="1"/>
          </p:cNvSpPr>
          <p:nvPr>
            <p:ph type="title"/>
          </p:nvPr>
        </p:nvSpPr>
        <p:spPr>
          <a:xfrm>
            <a:off x="457200" y="1271584"/>
            <a:ext cx="8229600" cy="514350"/>
          </a:xfrm>
        </p:spPr>
        <p:txBody>
          <a:bodyPr>
            <a:normAutofit/>
          </a:bodyPr>
          <a:lstStyle/>
          <a:p>
            <a:r>
              <a:rPr lang="en-US" dirty="0"/>
              <a:t>COSTS &amp; FUNDING</a:t>
            </a:r>
          </a:p>
        </p:txBody>
      </p:sp>
      <p:sp>
        <p:nvSpPr>
          <p:cNvPr id="7" name="TextBox 6">
            <a:extLst>
              <a:ext uri="{FF2B5EF4-FFF2-40B4-BE49-F238E27FC236}">
                <a16:creationId xmlns:a16="http://schemas.microsoft.com/office/drawing/2014/main" id="{451BE6D1-2F5B-8AEA-48FA-2F45A12AEE86}"/>
              </a:ext>
            </a:extLst>
          </p:cNvPr>
          <p:cNvSpPr txBox="1"/>
          <p:nvPr/>
        </p:nvSpPr>
        <p:spPr>
          <a:xfrm>
            <a:off x="350567" y="5574013"/>
            <a:ext cx="1292951" cy="300082"/>
          </a:xfrm>
          <a:prstGeom prst="rect">
            <a:avLst/>
          </a:prstGeom>
          <a:solidFill>
            <a:schemeClr val="bg1"/>
          </a:solidFill>
        </p:spPr>
        <p:txBody>
          <a:bodyPr wrap="square" rtlCol="0">
            <a:spAutoFit/>
          </a:bodyPr>
          <a:lstStyle/>
          <a:p>
            <a:endParaRPr lang="en-US" sz="1350" dirty="0"/>
          </a:p>
        </p:txBody>
      </p:sp>
      <p:graphicFrame>
        <p:nvGraphicFramePr>
          <p:cNvPr id="2" name="Table 1">
            <a:extLst>
              <a:ext uri="{FF2B5EF4-FFF2-40B4-BE49-F238E27FC236}">
                <a16:creationId xmlns:a16="http://schemas.microsoft.com/office/drawing/2014/main" id="{0191B4EA-5DFF-EAB7-C0A5-397CBDF5507D}"/>
              </a:ext>
            </a:extLst>
          </p:cNvPr>
          <p:cNvGraphicFramePr>
            <a:graphicFrameLocks noGrp="1"/>
          </p:cNvGraphicFramePr>
          <p:nvPr>
            <p:extLst>
              <p:ext uri="{D42A27DB-BD31-4B8C-83A1-F6EECF244321}">
                <p14:modId xmlns:p14="http://schemas.microsoft.com/office/powerpoint/2010/main" val="3193586493"/>
              </p:ext>
            </p:extLst>
          </p:nvPr>
        </p:nvGraphicFramePr>
        <p:xfrm>
          <a:off x="3966083" y="1289450"/>
          <a:ext cx="4903148" cy="4584645"/>
        </p:xfrm>
        <a:graphic>
          <a:graphicData uri="http://schemas.openxmlformats.org/drawingml/2006/table">
            <a:tbl>
              <a:tblPr firstRow="1" bandRow="1">
                <a:tableStyleId>{5C22544A-7EE6-4342-B048-85BDC9FD1C3A}</a:tableStyleId>
              </a:tblPr>
              <a:tblGrid>
                <a:gridCol w="3504594">
                  <a:extLst>
                    <a:ext uri="{9D8B030D-6E8A-4147-A177-3AD203B41FA5}">
                      <a16:colId xmlns:a16="http://schemas.microsoft.com/office/drawing/2014/main" val="1895077245"/>
                    </a:ext>
                  </a:extLst>
                </a:gridCol>
                <a:gridCol w="1398554">
                  <a:extLst>
                    <a:ext uri="{9D8B030D-6E8A-4147-A177-3AD203B41FA5}">
                      <a16:colId xmlns:a16="http://schemas.microsoft.com/office/drawing/2014/main" val="648948101"/>
                    </a:ext>
                  </a:extLst>
                </a:gridCol>
              </a:tblGrid>
              <a:tr h="268375">
                <a:tc>
                  <a:txBody>
                    <a:bodyPr/>
                    <a:lstStyle/>
                    <a:p>
                      <a:pPr algn="l"/>
                      <a:r>
                        <a:rPr lang="en-US" sz="1000" dirty="0"/>
                        <a:t>PROJECT ELEMENTS</a:t>
                      </a:r>
                    </a:p>
                  </a:txBody>
                  <a:tcPr marL="68580" marR="68580" marT="34290" marB="34290"/>
                </a:tc>
                <a:tc>
                  <a:txBody>
                    <a:bodyPr/>
                    <a:lstStyle/>
                    <a:p>
                      <a:pPr algn="r"/>
                      <a:r>
                        <a:rPr lang="en-US" sz="1000" dirty="0"/>
                        <a:t>COSTS</a:t>
                      </a:r>
                    </a:p>
                  </a:txBody>
                  <a:tcPr marL="68580" marR="68580" marT="34290" marB="34290"/>
                </a:tc>
                <a:extLst>
                  <a:ext uri="{0D108BD9-81ED-4DB2-BD59-A6C34878D82A}">
                    <a16:rowId xmlns:a16="http://schemas.microsoft.com/office/drawing/2014/main" val="2088061088"/>
                  </a:ext>
                </a:extLst>
              </a:tr>
              <a:tr h="228600">
                <a:tc>
                  <a:txBody>
                    <a:bodyPr/>
                    <a:lstStyle/>
                    <a:p>
                      <a:pPr algn="l"/>
                      <a:r>
                        <a:rPr lang="en-US" sz="1100" dirty="0"/>
                        <a:t>Construction</a:t>
                      </a:r>
                    </a:p>
                  </a:txBody>
                  <a:tcPr marL="68580" marR="68580" marT="34290" marB="34290"/>
                </a:tc>
                <a:tc>
                  <a:txBody>
                    <a:bodyPr/>
                    <a:lstStyle/>
                    <a:p>
                      <a:pPr algn="r"/>
                      <a:r>
                        <a:rPr lang="en-US" sz="1100" dirty="0"/>
                        <a:t>$26,390,000</a:t>
                      </a:r>
                    </a:p>
                  </a:txBody>
                  <a:tcPr marL="68580" marR="68580" marT="34290" marB="34290"/>
                </a:tc>
                <a:extLst>
                  <a:ext uri="{0D108BD9-81ED-4DB2-BD59-A6C34878D82A}">
                    <a16:rowId xmlns:a16="http://schemas.microsoft.com/office/drawing/2014/main" val="854468744"/>
                  </a:ext>
                </a:extLst>
              </a:tr>
              <a:tr h="228600">
                <a:tc>
                  <a:txBody>
                    <a:bodyPr/>
                    <a:lstStyle/>
                    <a:p>
                      <a:pPr algn="l"/>
                      <a:r>
                        <a:rPr lang="en-US" sz="1100" dirty="0"/>
                        <a:t>Preliminary Engineering &amp; Studies</a:t>
                      </a:r>
                    </a:p>
                  </a:txBody>
                  <a:tcPr marL="68580" marR="68580" marT="34290" marB="34290"/>
                </a:tc>
                <a:tc>
                  <a:txBody>
                    <a:bodyPr/>
                    <a:lstStyle/>
                    <a:p>
                      <a:pPr algn="r"/>
                      <a:r>
                        <a:rPr lang="en-US" sz="1100" dirty="0"/>
                        <a:t>$2,508,000</a:t>
                      </a:r>
                    </a:p>
                  </a:txBody>
                  <a:tcPr marL="68580" marR="68580" marT="34290" marB="34290"/>
                </a:tc>
                <a:extLst>
                  <a:ext uri="{0D108BD9-81ED-4DB2-BD59-A6C34878D82A}">
                    <a16:rowId xmlns:a16="http://schemas.microsoft.com/office/drawing/2014/main" val="211240899"/>
                  </a:ext>
                </a:extLst>
              </a:tr>
              <a:tr h="228600">
                <a:tc>
                  <a:txBody>
                    <a:bodyPr/>
                    <a:lstStyle/>
                    <a:p>
                      <a:pPr algn="l"/>
                      <a:r>
                        <a:rPr lang="en-US" sz="1100" dirty="0"/>
                        <a:t>Land Acquisition</a:t>
                      </a:r>
                    </a:p>
                  </a:txBody>
                  <a:tcPr marL="68580" marR="68580" marT="34290" marB="34290"/>
                </a:tc>
                <a:tc>
                  <a:txBody>
                    <a:bodyPr/>
                    <a:lstStyle/>
                    <a:p>
                      <a:pPr algn="r"/>
                      <a:r>
                        <a:rPr lang="en-US" sz="1100" dirty="0"/>
                        <a:t>$1,505,000</a:t>
                      </a:r>
                    </a:p>
                  </a:txBody>
                  <a:tcPr marL="68580" marR="68580" marT="34290" marB="34290"/>
                </a:tc>
                <a:extLst>
                  <a:ext uri="{0D108BD9-81ED-4DB2-BD59-A6C34878D82A}">
                    <a16:rowId xmlns:a16="http://schemas.microsoft.com/office/drawing/2014/main" val="1833389180"/>
                  </a:ext>
                </a:extLst>
              </a:tr>
              <a:tr h="228600">
                <a:tc>
                  <a:txBody>
                    <a:bodyPr/>
                    <a:lstStyle/>
                    <a:p>
                      <a:pPr algn="l"/>
                      <a:r>
                        <a:rPr lang="en-US" sz="1100" dirty="0"/>
                        <a:t>Construction Engineering</a:t>
                      </a:r>
                    </a:p>
                  </a:txBody>
                  <a:tcPr marL="68580" marR="68580" marT="34290" marB="34290"/>
                </a:tc>
                <a:tc>
                  <a:txBody>
                    <a:bodyPr/>
                    <a:lstStyle/>
                    <a:p>
                      <a:pPr algn="r"/>
                      <a:r>
                        <a:rPr lang="en-US" sz="1100" dirty="0"/>
                        <a:t>$1,452,000</a:t>
                      </a:r>
                    </a:p>
                  </a:txBody>
                  <a:tcPr marL="68580" marR="68580" marT="34290" marB="34290"/>
                </a:tc>
                <a:extLst>
                  <a:ext uri="{0D108BD9-81ED-4DB2-BD59-A6C34878D82A}">
                    <a16:rowId xmlns:a16="http://schemas.microsoft.com/office/drawing/2014/main" val="2505173047"/>
                  </a:ext>
                </a:extLst>
              </a:tr>
              <a:tr h="228600">
                <a:tc>
                  <a:txBody>
                    <a:bodyPr/>
                    <a:lstStyle/>
                    <a:p>
                      <a:pPr algn="r"/>
                      <a:r>
                        <a:rPr lang="en-US" sz="1100" b="1" dirty="0"/>
                        <a:t>TOTAL COSTS</a:t>
                      </a:r>
                    </a:p>
                  </a:txBody>
                  <a:tcPr marL="68580" marR="68580" marT="34290" marB="34290"/>
                </a:tc>
                <a:tc>
                  <a:txBody>
                    <a:bodyPr/>
                    <a:lstStyle/>
                    <a:p>
                      <a:pPr algn="l"/>
                      <a:r>
                        <a:rPr lang="en-US" sz="1100" b="1" dirty="0"/>
                        <a:t>$31,855,000</a:t>
                      </a:r>
                    </a:p>
                  </a:txBody>
                  <a:tcPr marL="68580" marR="68580" marT="34290" marB="34290"/>
                </a:tc>
                <a:extLst>
                  <a:ext uri="{0D108BD9-81ED-4DB2-BD59-A6C34878D82A}">
                    <a16:rowId xmlns:a16="http://schemas.microsoft.com/office/drawing/2014/main" val="2112965840"/>
                  </a:ext>
                </a:extLst>
              </a:tr>
              <a:tr h="268375">
                <a:tc>
                  <a:txBody>
                    <a:bodyPr/>
                    <a:lstStyle/>
                    <a:p>
                      <a:pPr algn="l"/>
                      <a:r>
                        <a:rPr lang="en-US" sz="1000" b="1" dirty="0"/>
                        <a:t>FUNDING SECURED</a:t>
                      </a:r>
                    </a:p>
                  </a:txBody>
                  <a:tcPr marL="68580" marR="68580" marT="34290" marB="34290"/>
                </a:tc>
                <a:tc>
                  <a:txBody>
                    <a:bodyPr/>
                    <a:lstStyle/>
                    <a:p>
                      <a:pPr algn="r"/>
                      <a:r>
                        <a:rPr lang="en-US" sz="1000" b="1" dirty="0"/>
                        <a:t>AMOUNTS</a:t>
                      </a:r>
                    </a:p>
                  </a:txBody>
                  <a:tcPr marL="68580" marR="68580" marT="34290" marB="34290"/>
                </a:tc>
                <a:extLst>
                  <a:ext uri="{0D108BD9-81ED-4DB2-BD59-A6C34878D82A}">
                    <a16:rowId xmlns:a16="http://schemas.microsoft.com/office/drawing/2014/main" val="1712936273"/>
                  </a:ext>
                </a:extLst>
              </a:tr>
              <a:tr h="228600">
                <a:tc>
                  <a:txBody>
                    <a:bodyPr/>
                    <a:lstStyle/>
                    <a:p>
                      <a:pPr algn="l"/>
                      <a:r>
                        <a:rPr lang="en-US" sz="1100" dirty="0"/>
                        <a:t>STBG</a:t>
                      </a:r>
                    </a:p>
                  </a:txBody>
                  <a:tcPr marL="68580" marR="68580" marT="34290" marB="34290"/>
                </a:tc>
                <a:tc>
                  <a:txBody>
                    <a:bodyPr/>
                    <a:lstStyle/>
                    <a:p>
                      <a:pPr algn="r"/>
                      <a:r>
                        <a:rPr lang="en-US" sz="1100" dirty="0"/>
                        <a:t>$2,400,000</a:t>
                      </a:r>
                    </a:p>
                  </a:txBody>
                  <a:tcPr marL="68580" marR="68580" marT="34290" marB="34290"/>
                </a:tc>
                <a:extLst>
                  <a:ext uri="{0D108BD9-81ED-4DB2-BD59-A6C34878D82A}">
                    <a16:rowId xmlns:a16="http://schemas.microsoft.com/office/drawing/2014/main" val="269756618"/>
                  </a:ext>
                </a:extLst>
              </a:tr>
              <a:tr h="228600">
                <a:tc>
                  <a:txBody>
                    <a:bodyPr/>
                    <a:lstStyle/>
                    <a:p>
                      <a:pPr algn="l"/>
                      <a:r>
                        <a:rPr lang="en-US" sz="1100" dirty="0"/>
                        <a:t>Carbon Reduction Program, CRP</a:t>
                      </a:r>
                    </a:p>
                  </a:txBody>
                  <a:tcPr marL="68580" marR="68580" marT="34290" marB="34290"/>
                </a:tc>
                <a:tc>
                  <a:txBody>
                    <a:bodyPr/>
                    <a:lstStyle/>
                    <a:p>
                      <a:pPr algn="r"/>
                      <a:r>
                        <a:rPr lang="en-US" sz="1100" dirty="0"/>
                        <a:t>$1,133,000</a:t>
                      </a:r>
                    </a:p>
                  </a:txBody>
                  <a:tcPr marL="68580" marR="68580" marT="34290" marB="34290"/>
                </a:tc>
                <a:extLst>
                  <a:ext uri="{0D108BD9-81ED-4DB2-BD59-A6C34878D82A}">
                    <a16:rowId xmlns:a16="http://schemas.microsoft.com/office/drawing/2014/main" val="1079237909"/>
                  </a:ext>
                </a:extLst>
              </a:tr>
              <a:tr h="228600">
                <a:tc>
                  <a:txBody>
                    <a:bodyPr/>
                    <a:lstStyle/>
                    <a:p>
                      <a:pPr algn="l"/>
                      <a:r>
                        <a:rPr lang="en-US" sz="1100" dirty="0"/>
                        <a:t>City of Johnston – Pre-design Agreement</a:t>
                      </a:r>
                    </a:p>
                  </a:txBody>
                  <a:tcPr marL="68580" marR="68580" marT="34290" marB="34290"/>
                </a:tc>
                <a:tc>
                  <a:txBody>
                    <a:bodyPr/>
                    <a:lstStyle/>
                    <a:p>
                      <a:pPr algn="r"/>
                      <a:r>
                        <a:rPr lang="en-US" sz="1100" dirty="0"/>
                        <a:t>$1,205,000</a:t>
                      </a:r>
                    </a:p>
                  </a:txBody>
                  <a:tcPr marL="68580" marR="68580" marT="34290" marB="34290"/>
                </a:tc>
                <a:extLst>
                  <a:ext uri="{0D108BD9-81ED-4DB2-BD59-A6C34878D82A}">
                    <a16:rowId xmlns:a16="http://schemas.microsoft.com/office/drawing/2014/main" val="3503606898"/>
                  </a:ext>
                </a:extLst>
              </a:tr>
              <a:tr h="228600">
                <a:tc>
                  <a:txBody>
                    <a:bodyPr/>
                    <a:lstStyle/>
                    <a:p>
                      <a:pPr algn="l"/>
                      <a:r>
                        <a:rPr lang="en-US" sz="1100" dirty="0"/>
                        <a:t>Iowa DOT – Pre-design Agreement</a:t>
                      </a:r>
                    </a:p>
                  </a:txBody>
                  <a:tcPr marL="68580" marR="68580" marT="34290" marB="34290"/>
                </a:tc>
                <a:tc>
                  <a:txBody>
                    <a:bodyPr/>
                    <a:lstStyle/>
                    <a:p>
                      <a:pPr algn="r"/>
                      <a:r>
                        <a:rPr lang="en-US" sz="1100" dirty="0"/>
                        <a:t>$3,200,000</a:t>
                      </a:r>
                    </a:p>
                  </a:txBody>
                  <a:tcPr marL="68580" marR="68580" marT="34290" marB="34290"/>
                </a:tc>
                <a:extLst>
                  <a:ext uri="{0D108BD9-81ED-4DB2-BD59-A6C34878D82A}">
                    <a16:rowId xmlns:a16="http://schemas.microsoft.com/office/drawing/2014/main" val="1532644090"/>
                  </a:ext>
                </a:extLst>
              </a:tr>
              <a:tr h="228600">
                <a:tc>
                  <a:txBody>
                    <a:bodyPr/>
                    <a:lstStyle/>
                    <a:p>
                      <a:pPr algn="ctr"/>
                      <a:r>
                        <a:rPr lang="en-US" sz="1100" i="1" dirty="0"/>
                        <a:t>Subtotal</a:t>
                      </a:r>
                    </a:p>
                  </a:txBody>
                  <a:tcPr marL="68580" marR="68580" marT="34290" marB="34290"/>
                </a:tc>
                <a:tc>
                  <a:txBody>
                    <a:bodyPr/>
                    <a:lstStyle/>
                    <a:p>
                      <a:pPr algn="r"/>
                      <a:r>
                        <a:rPr lang="en-US" sz="1100" i="1" dirty="0"/>
                        <a:t>$7,938,000</a:t>
                      </a:r>
                    </a:p>
                  </a:txBody>
                  <a:tcPr marL="68580" marR="68580" marT="34290" marB="34290"/>
                </a:tc>
                <a:extLst>
                  <a:ext uri="{0D108BD9-81ED-4DB2-BD59-A6C34878D82A}">
                    <a16:rowId xmlns:a16="http://schemas.microsoft.com/office/drawing/2014/main" val="2352020350"/>
                  </a:ext>
                </a:extLst>
              </a:tr>
              <a:tr h="268375">
                <a:tc>
                  <a:txBody>
                    <a:bodyPr/>
                    <a:lstStyle/>
                    <a:p>
                      <a:pPr algn="l"/>
                      <a:r>
                        <a:rPr lang="en-US" sz="1000" b="1" dirty="0"/>
                        <a:t>POTENTIAL FUNDING</a:t>
                      </a:r>
                    </a:p>
                  </a:txBody>
                  <a:tcPr marL="68580" marR="68580" marT="34290" marB="34290"/>
                </a:tc>
                <a:tc>
                  <a:txBody>
                    <a:bodyPr/>
                    <a:lstStyle/>
                    <a:p>
                      <a:pPr algn="r"/>
                      <a:r>
                        <a:rPr lang="en-US" sz="1000" b="1" dirty="0"/>
                        <a:t>AMOUNTS</a:t>
                      </a:r>
                    </a:p>
                  </a:txBody>
                  <a:tcPr marL="68580" marR="68580" marT="34290" marB="34290"/>
                </a:tc>
                <a:extLst>
                  <a:ext uri="{0D108BD9-81ED-4DB2-BD59-A6C34878D82A}">
                    <a16:rowId xmlns:a16="http://schemas.microsoft.com/office/drawing/2014/main" val="4005610864"/>
                  </a:ext>
                </a:extLst>
              </a:tr>
              <a:tr h="228600">
                <a:tc>
                  <a:txBody>
                    <a:bodyPr/>
                    <a:lstStyle/>
                    <a:p>
                      <a:pPr algn="l"/>
                      <a:r>
                        <a:rPr lang="en-US" sz="1100" dirty="0"/>
                        <a:t>Community Project Funding, CPF (application submitted)</a:t>
                      </a:r>
                    </a:p>
                  </a:txBody>
                  <a:tcPr marL="68580" marR="68580" marT="34290" marB="34290"/>
                </a:tc>
                <a:tc>
                  <a:txBody>
                    <a:bodyPr/>
                    <a:lstStyle/>
                    <a:p>
                      <a:pPr algn="r"/>
                      <a:r>
                        <a:rPr lang="en-US" sz="1100" dirty="0"/>
                        <a:t>$2,000,000</a:t>
                      </a:r>
                    </a:p>
                  </a:txBody>
                  <a:tcPr marL="68580" marR="68580" marT="34290" marB="34290"/>
                </a:tc>
                <a:extLst>
                  <a:ext uri="{0D108BD9-81ED-4DB2-BD59-A6C34878D82A}">
                    <a16:rowId xmlns:a16="http://schemas.microsoft.com/office/drawing/2014/main" val="2326779306"/>
                  </a:ext>
                </a:extLst>
              </a:tr>
              <a:tr h="228600">
                <a:tc>
                  <a:txBody>
                    <a:bodyPr/>
                    <a:lstStyle/>
                    <a:p>
                      <a:pPr algn="l"/>
                      <a:r>
                        <a:rPr lang="en-US" sz="1100" dirty="0"/>
                        <a:t>BUILD Grant (application submitted)</a:t>
                      </a:r>
                    </a:p>
                  </a:txBody>
                  <a:tcPr marL="68580" marR="68580" marT="34290" marB="34290"/>
                </a:tc>
                <a:tc>
                  <a:txBody>
                    <a:bodyPr/>
                    <a:lstStyle/>
                    <a:p>
                      <a:pPr algn="r"/>
                      <a:r>
                        <a:rPr lang="en-US" sz="1100" dirty="0"/>
                        <a:t>$15,492,000</a:t>
                      </a:r>
                    </a:p>
                  </a:txBody>
                  <a:tcPr marL="68580" marR="68580" marT="34290" marB="34290"/>
                </a:tc>
                <a:extLst>
                  <a:ext uri="{0D108BD9-81ED-4DB2-BD59-A6C34878D82A}">
                    <a16:rowId xmlns:a16="http://schemas.microsoft.com/office/drawing/2014/main" val="3001579830"/>
                  </a:ext>
                </a:extLst>
              </a:tr>
              <a:tr h="228600">
                <a:tc>
                  <a:txBody>
                    <a:bodyPr/>
                    <a:lstStyle/>
                    <a:p>
                      <a:pPr algn="l"/>
                      <a:r>
                        <a:rPr lang="en-US" sz="1100" dirty="0"/>
                        <a:t>RISE Grant (no application made yet)</a:t>
                      </a:r>
                    </a:p>
                  </a:txBody>
                  <a:tcPr marL="68580" marR="68580" marT="34290" marB="34290"/>
                </a:tc>
                <a:tc>
                  <a:txBody>
                    <a:bodyPr/>
                    <a:lstStyle/>
                    <a:p>
                      <a:pPr algn="r"/>
                      <a:r>
                        <a:rPr lang="en-US" sz="1100" dirty="0"/>
                        <a:t>$518,000</a:t>
                      </a:r>
                    </a:p>
                  </a:txBody>
                  <a:tcPr marL="68580" marR="68580" marT="34290" marB="34290"/>
                </a:tc>
                <a:extLst>
                  <a:ext uri="{0D108BD9-81ED-4DB2-BD59-A6C34878D82A}">
                    <a16:rowId xmlns:a16="http://schemas.microsoft.com/office/drawing/2014/main" val="3884824340"/>
                  </a:ext>
                </a:extLst>
              </a:tr>
              <a:tr h="228600">
                <a:tc>
                  <a:txBody>
                    <a:bodyPr/>
                    <a:lstStyle/>
                    <a:p>
                      <a:pPr algn="l"/>
                      <a:r>
                        <a:rPr lang="en-US" sz="1100" dirty="0"/>
                        <a:t>Developer Agreement / City of Johnston / Iowa DOT (TBD)</a:t>
                      </a:r>
                    </a:p>
                  </a:txBody>
                  <a:tcPr marL="68580" marR="68580" marT="34290" marB="34290"/>
                </a:tc>
                <a:tc>
                  <a:txBody>
                    <a:bodyPr/>
                    <a:lstStyle/>
                    <a:p>
                      <a:pPr algn="r"/>
                      <a:r>
                        <a:rPr lang="en-US" sz="1100" dirty="0"/>
                        <a:t>$5,907,000</a:t>
                      </a:r>
                    </a:p>
                  </a:txBody>
                  <a:tcPr marL="68580" marR="68580" marT="34290" marB="34290"/>
                </a:tc>
                <a:extLst>
                  <a:ext uri="{0D108BD9-81ED-4DB2-BD59-A6C34878D82A}">
                    <a16:rowId xmlns:a16="http://schemas.microsoft.com/office/drawing/2014/main" val="1445111144"/>
                  </a:ext>
                </a:extLst>
              </a:tr>
              <a:tr h="228600">
                <a:tc>
                  <a:txBody>
                    <a:bodyPr/>
                    <a:lstStyle/>
                    <a:p>
                      <a:pPr algn="ctr"/>
                      <a:r>
                        <a:rPr lang="en-US" sz="1100" i="1" dirty="0"/>
                        <a:t>Subtotal</a:t>
                      </a:r>
                    </a:p>
                  </a:txBody>
                  <a:tcPr marL="68580" marR="68580" marT="34290" marB="34290"/>
                </a:tc>
                <a:tc>
                  <a:txBody>
                    <a:bodyPr/>
                    <a:lstStyle/>
                    <a:p>
                      <a:pPr algn="r"/>
                      <a:r>
                        <a:rPr lang="en-US" sz="1100" i="1" dirty="0"/>
                        <a:t>$22,917,000</a:t>
                      </a:r>
                    </a:p>
                  </a:txBody>
                  <a:tcPr marL="68580" marR="68580" marT="34290" marB="34290"/>
                </a:tc>
                <a:extLst>
                  <a:ext uri="{0D108BD9-81ED-4DB2-BD59-A6C34878D82A}">
                    <a16:rowId xmlns:a16="http://schemas.microsoft.com/office/drawing/2014/main" val="1754911733"/>
                  </a:ext>
                </a:extLst>
              </a:tr>
              <a:tr h="228600">
                <a:tc>
                  <a:txBody>
                    <a:bodyPr/>
                    <a:lstStyle/>
                    <a:p>
                      <a:pPr algn="r"/>
                      <a:r>
                        <a:rPr lang="en-US" sz="1100" b="1" dirty="0"/>
                        <a:t>TOTAL FUNDING</a:t>
                      </a:r>
                    </a:p>
                  </a:txBody>
                  <a:tcPr marL="68580" marR="68580" marT="34290" marB="34290"/>
                </a:tc>
                <a:tc>
                  <a:txBody>
                    <a:bodyPr/>
                    <a:lstStyle/>
                    <a:p>
                      <a:pPr algn="l"/>
                      <a:r>
                        <a:rPr lang="en-US" sz="1100" b="1" dirty="0"/>
                        <a:t>$31,855,000</a:t>
                      </a:r>
                    </a:p>
                  </a:txBody>
                  <a:tcPr marL="68580" marR="68580" marT="34290" marB="34290"/>
                </a:tc>
                <a:extLst>
                  <a:ext uri="{0D108BD9-81ED-4DB2-BD59-A6C34878D82A}">
                    <a16:rowId xmlns:a16="http://schemas.microsoft.com/office/drawing/2014/main" val="1738081679"/>
                  </a:ext>
                </a:extLst>
              </a:tr>
            </a:tbl>
          </a:graphicData>
        </a:graphic>
      </p:graphicFrame>
      <p:sp>
        <p:nvSpPr>
          <p:cNvPr id="3" name="Content Placeholder 1">
            <a:extLst>
              <a:ext uri="{FF2B5EF4-FFF2-40B4-BE49-F238E27FC236}">
                <a16:creationId xmlns:a16="http://schemas.microsoft.com/office/drawing/2014/main" id="{81CE573E-E36F-BB31-6208-AB569E31B24F}"/>
              </a:ext>
            </a:extLst>
          </p:cNvPr>
          <p:cNvSpPr txBox="1">
            <a:spLocks/>
          </p:cNvSpPr>
          <p:nvPr/>
        </p:nvSpPr>
        <p:spPr>
          <a:xfrm>
            <a:off x="457200" y="4516368"/>
            <a:ext cx="3402250" cy="1240543"/>
          </a:xfrm>
          <a:prstGeom prst="rect">
            <a:avLst/>
          </a:prstGeom>
        </p:spPr>
        <p:txBody>
          <a:bodyPr vert="horz" lIns="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450"/>
              </a:spcBef>
              <a:buNone/>
            </a:pPr>
            <a:r>
              <a:rPr lang="en-US" sz="1050" u="sng" dirty="0"/>
              <a:t>Note:</a:t>
            </a:r>
          </a:p>
          <a:p>
            <a:pPr marL="0" indent="0">
              <a:lnSpc>
                <a:spcPct val="110000"/>
              </a:lnSpc>
              <a:spcBef>
                <a:spcPts val="450"/>
              </a:spcBef>
              <a:buNone/>
            </a:pPr>
            <a:r>
              <a:rPr lang="en-US" sz="1050" dirty="0"/>
              <a:t>Costs shown in the table are from the January 2025 BUILD Grant application. The Cost opinion was updated recently due to observed bid pricing on similar projects dropping slightly. Current estimate for the project is approximately $28M.</a:t>
            </a:r>
          </a:p>
        </p:txBody>
      </p:sp>
      <p:pic>
        <p:nvPicPr>
          <p:cNvPr id="5" name="Picture 4">
            <a:extLst>
              <a:ext uri="{FF2B5EF4-FFF2-40B4-BE49-F238E27FC236}">
                <a16:creationId xmlns:a16="http://schemas.microsoft.com/office/drawing/2014/main" id="{790C5830-63B0-F944-0427-427BF901699E}"/>
              </a:ext>
            </a:extLst>
          </p:cNvPr>
          <p:cNvPicPr>
            <a:picLocks noChangeAspect="1"/>
          </p:cNvPicPr>
          <p:nvPr/>
        </p:nvPicPr>
        <p:blipFill rotWithShape="1">
          <a:blip r:embed="rId3"/>
          <a:srcRect l="5288" t="36492" r="6908" b="21239"/>
          <a:stretch/>
        </p:blipFill>
        <p:spPr>
          <a:xfrm>
            <a:off x="457200" y="1903118"/>
            <a:ext cx="3402250" cy="2531105"/>
          </a:xfrm>
          <a:prstGeom prst="rect">
            <a:avLst/>
          </a:prstGeom>
        </p:spPr>
      </p:pic>
    </p:spTree>
    <p:extLst>
      <p:ext uri="{BB962C8B-B14F-4D97-AF65-F5344CB8AC3E}">
        <p14:creationId xmlns:p14="http://schemas.microsoft.com/office/powerpoint/2010/main" val="3367712887"/>
      </p:ext>
    </p:extLst>
  </p:cSld>
  <p:clrMapOvr>
    <a:masterClrMapping/>
  </p:clrMapOvr>
  <mc:AlternateContent xmlns:mc="http://schemas.openxmlformats.org/markup-compatibility/2006" xmlns:p14="http://schemas.microsoft.com/office/powerpoint/2010/main">
    <mc:Choice Requires="p14">
      <p:transition spd="slow" p14:dur="2000" advTm="41222"/>
    </mc:Choice>
    <mc:Fallback xmlns="">
      <p:transition spd="slow" advTm="41222"/>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1.7|4.1|9.3|7.4"/>
</p:tagLst>
</file>

<file path=ppt/theme/theme1.xml><?xml version="1.0" encoding="utf-8"?>
<a:theme xmlns:a="http://schemas.openxmlformats.org/drawingml/2006/main" name="Office Theme">
  <a:themeElements>
    <a:clrScheme name="Snyder Colors">
      <a:dk1>
        <a:srgbClr val="000000"/>
      </a:dk1>
      <a:lt1>
        <a:sysClr val="window" lastClr="FFFFFF"/>
      </a:lt1>
      <a:dk2>
        <a:srgbClr val="342E1F"/>
      </a:dk2>
      <a:lt2>
        <a:srgbClr val="342E1F"/>
      </a:lt2>
      <a:accent1>
        <a:srgbClr val="B9AA9A"/>
      </a:accent1>
      <a:accent2>
        <a:srgbClr val="94B8BB"/>
      </a:accent2>
      <a:accent3>
        <a:srgbClr val="A4522E"/>
      </a:accent3>
      <a:accent4>
        <a:srgbClr val="342E1F"/>
      </a:accent4>
      <a:accent5>
        <a:srgbClr val="E4B5A1"/>
      </a:accent5>
      <a:accent6>
        <a:srgbClr val="D4E2E3"/>
      </a:accent6>
      <a:hlink>
        <a:srgbClr val="A4522E"/>
      </a:hlink>
      <a:folHlink>
        <a:srgbClr val="94B8BB"/>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nyderTemplate11.17.pptx" id="{B53C5A2F-48A8-4720-9C7E-5D8173E098F4}" vid="{8B20924A-8204-4BD9-BC24-69C5311A6F7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73C2C59ABFE0E48A1E55B5EEFD5609F" ma:contentTypeVersion="6" ma:contentTypeDescription="Create a new document." ma:contentTypeScope="" ma:versionID="0ed7de71fcec85b3bb25c870556dd4f3">
  <xsd:schema xmlns:xsd="http://www.w3.org/2001/XMLSchema" xmlns:xs="http://www.w3.org/2001/XMLSchema" xmlns:p="http://schemas.microsoft.com/office/2006/metadata/properties" xmlns:ns2="9780d457-3f90-4970-9db4-32a58f125b3b" xmlns:ns3="a3fb5c41-55e2-42a7-87bb-f19ea7cbf72e" targetNamespace="http://schemas.microsoft.com/office/2006/metadata/properties" ma:root="true" ma:fieldsID="087e609b4351631ab9099bbe92ad52ea" ns2:_="" ns3:_="">
    <xsd:import namespace="9780d457-3f90-4970-9db4-32a58f125b3b"/>
    <xsd:import namespace="a3fb5c41-55e2-42a7-87bb-f19ea7cbf72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80d457-3f90-4970-9db4-32a58f125b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3fb5c41-55e2-42a7-87bb-f19ea7cbf72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689CFF1-8AFB-4225-B0CB-A03B17CB98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780d457-3f90-4970-9db4-32a58f125b3b"/>
    <ds:schemaRef ds:uri="a3fb5c41-55e2-42a7-87bb-f19ea7cbf72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3E8049D-2DFA-4D6A-B72F-461A2BAB585E}">
  <ds:schemaRefs>
    <ds:schemaRef ds:uri="http://schemas.microsoft.com/sharepoint/v3/contenttype/forms"/>
  </ds:schemaRefs>
</ds:datastoreItem>
</file>

<file path=customXml/itemProps3.xml><?xml version="1.0" encoding="utf-8"?>
<ds:datastoreItem xmlns:ds="http://schemas.openxmlformats.org/officeDocument/2006/customXml" ds:itemID="{5E2686E2-7FA5-4DF5-AD07-8D45E3A3FF6C}">
  <ds:schemaRefs>
    <ds:schemaRef ds:uri="9780d457-3f90-4970-9db4-32a58f125b3b"/>
    <ds:schemaRef ds:uri="a3fb5c41-55e2-42a7-87bb-f19ea7cbf72e"/>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purl.org/dc/term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Snyder_Template_11-2017 (3) (1)</Template>
  <TotalTime>12213</TotalTime>
  <Words>625</Words>
  <Application>Microsoft Office PowerPoint</Application>
  <PresentationFormat>On-screen Show (4:3)</PresentationFormat>
  <Paragraphs>152</Paragraphs>
  <Slides>10</Slides>
  <Notes>9</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Century Gothic</vt:lpstr>
      <vt:lpstr>Office Theme</vt:lpstr>
      <vt:lpstr>IA 141 / NW Towner Drive Interchange Update </vt:lpstr>
      <vt:lpstr>PROJECT HISTORY – STUDIES</vt:lpstr>
      <vt:lpstr>PROJECT HISTORY – TRAFFIC VOLUMES</vt:lpstr>
      <vt:lpstr>PROJECT HISTORY – 2019-2023 CRASH HISTORY</vt:lpstr>
      <vt:lpstr>PROJECT PURPOSE &amp; NEEDS</vt:lpstr>
      <vt:lpstr>ALTERNATIVES ANALYSIS</vt:lpstr>
      <vt:lpstr>Preferred Alternative</vt:lpstr>
      <vt:lpstr>PROJECT SCHEDULE</vt:lpstr>
      <vt:lpstr>COSTS &amp; FUNDING</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Wade Greiman</dc:creator>
  <cp:lastModifiedBy>Bitting, Zachary</cp:lastModifiedBy>
  <cp:revision>276</cp:revision>
  <cp:lastPrinted>2023-11-06T18:09:01Z</cp:lastPrinted>
  <dcterms:created xsi:type="dcterms:W3CDTF">2021-04-26T01:48:38Z</dcterms:created>
  <dcterms:modified xsi:type="dcterms:W3CDTF">2025-06-02T15:23:53Z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0x010100E73C2C59ABFE0E48A1E55B5EEFD5609F</vt:lpwstr>
  </property>
  <property fmtid="{D5CDD505-2E9C-101B-9397-08002B2CF9AE}" pid="3" name="MSIP_Label_0faac733-ded1-41e0-8ea6-961193f81247_Enabled">
    <vt:lpwstr>true</vt:lpwstr>
  </property>
  <property fmtid="{D5CDD505-2E9C-101B-9397-08002B2CF9AE}" pid="4" name="MSIP_Label_0faac733-ded1-41e0-8ea6-961193f81247_SetDate">
    <vt:lpwstr>2025-06-02T15:23:16Z</vt:lpwstr>
  </property>
  <property fmtid="{D5CDD505-2E9C-101B-9397-08002B2CF9AE}" pid="5" name="MSIP_Label_0faac733-ded1-41e0-8ea6-961193f81247_Method">
    <vt:lpwstr>Standard</vt:lpwstr>
  </property>
  <property fmtid="{D5CDD505-2E9C-101B-9397-08002B2CF9AE}" pid="6" name="MSIP_Label_0faac733-ded1-41e0-8ea6-961193f81247_Name">
    <vt:lpwstr>defa4170-0d19-0005-0004-bc88714345d2</vt:lpwstr>
  </property>
  <property fmtid="{D5CDD505-2E9C-101B-9397-08002B2CF9AE}" pid="7" name="MSIP_Label_0faac733-ded1-41e0-8ea6-961193f81247_SiteId">
    <vt:lpwstr>a1e65fcc-32fa-4fdd-8692-0cc2eb06676e</vt:lpwstr>
  </property>
  <property fmtid="{D5CDD505-2E9C-101B-9397-08002B2CF9AE}" pid="8" name="MSIP_Label_0faac733-ded1-41e0-8ea6-961193f81247_ActionId">
    <vt:lpwstr>513a0cce-31d0-482d-a6ec-d05890b63f3b</vt:lpwstr>
  </property>
  <property fmtid="{D5CDD505-2E9C-101B-9397-08002B2CF9AE}" pid="9" name="MSIP_Label_0faac733-ded1-41e0-8ea6-961193f81247_ContentBits">
    <vt:lpwstr>0</vt:lpwstr>
  </property>
</Properties>
</file>