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96" r:id="rId10"/>
    <p:sldId id="270" r:id="rId11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July 8,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73E91-9C02-263B-41B1-25FBA026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6" y="468920"/>
            <a:ext cx="9144000" cy="60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3BC6E-A827-4AC8-CCD5-3CA9673C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194"/>
            <a:ext cx="9153750" cy="53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164203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May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Missouri River Barge – June 20, 2025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4AFD-B65B-4CD3-E52D-483135B6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09" y="1579094"/>
            <a:ext cx="5952381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13665</TotalTime>
  <Words>52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91</cp:revision>
  <dcterms:created xsi:type="dcterms:W3CDTF">2023-12-21T16:39:01Z</dcterms:created>
  <dcterms:modified xsi:type="dcterms:W3CDTF">2025-06-30T14:25:17Z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