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734" r:id="rId5"/>
    <p:sldMasterId id="2147483722" r:id="rId6"/>
    <p:sldMasterId id="2147483698" r:id="rId7"/>
    <p:sldMasterId id="2147483710" r:id="rId8"/>
    <p:sldMasterId id="2147483687" r:id="rId9"/>
  </p:sldMasterIdLst>
  <p:notesMasterIdLst>
    <p:notesMasterId r:id="rId14"/>
  </p:notesMasterIdLst>
  <p:handoutMasterIdLst>
    <p:handoutMasterId r:id="rId15"/>
  </p:handoutMasterIdLst>
  <p:sldIdLst>
    <p:sldId id="256" r:id="rId10"/>
    <p:sldId id="315" r:id="rId11"/>
    <p:sldId id="314" r:id="rId12"/>
    <p:sldId id="316" r:id="rId13"/>
  </p:sldIdLst>
  <p:sldSz cx="9144000" cy="6858000" type="screen4x3"/>
  <p:notesSz cx="7010400" cy="9296400"/>
  <p:embeddedFontLst>
    <p:embeddedFont>
      <p:font typeface="PT Sans" panose="020B0503020203020204" pitchFamily="3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11" autoAdjust="0"/>
    <p:restoredTop sz="94717" autoAdjust="0"/>
  </p:normalViewPr>
  <p:slideViewPr>
    <p:cSldViewPr snapToGrid="0">
      <p:cViewPr varScale="1">
        <p:scale>
          <a:sx n="111" d="100"/>
          <a:sy n="111" d="100"/>
        </p:scale>
        <p:origin x="187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font" Target="fonts/font2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9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9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2B53C8-591C-053A-875B-32663D093FB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April Commission Tour Preview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37988-F3DD-B8D3-6C80-013393D666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B12B4-BF10-BDAC-88B4-F59B528FF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F8899-3131-43DD-4EF1-2E75470F8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5C81F-DB9D-0E8A-04D3-FB73B3D76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3014B-F7C2-B231-CA8B-F74364623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D383E-4C50-D069-06CD-F867DC895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75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04A70-1B69-B561-5175-13310E70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99B62-6D55-134B-54A9-2F2DA8FEE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00FB4-898F-A7EA-555D-3E67C9D88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5855B-26AE-0064-37D9-AB1675CB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364F3-AB86-C3B7-1D00-6F1181D9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99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21815-B6CD-4B12-7278-467212B8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7C0D3-1921-6CB4-AC89-AB878B9C5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2FFB4-3F11-7116-0F92-7652A0F9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9B806-29DF-C1AC-2BD6-AAE5DF3C3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97125-8694-0C81-9CD0-93E4AC14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79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62C7D-74B6-E712-B995-A1E5DC40C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5398B-BD67-91C9-20B2-462BA65AC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6B5D9-1B69-257A-AFAA-FF8CEF9AD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D8C61-0B86-27DE-64A2-129ED9F91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B4B69-D528-3470-EE15-FD70A88D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BB131-6821-570A-CEF3-D45D99FD7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45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FA316-2D9C-A41C-3CEF-50001A0B2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41740-5D59-4201-2111-A78A384CB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AC41D-5774-B976-4885-BE77956A0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B750A-DE3F-B397-A266-75FD232D4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6A9C4F-B982-0F8E-71DF-B07E2EB52B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D62C60-46E8-CA4D-8A96-5B4D845C3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48F075-1F6B-77DA-B5BE-B74E0402B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EBA7F8-89D3-1845-A014-4580E716E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57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8B63-D2BF-BE51-443E-9B1A43D1B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157DC6-7DDC-3248-3D71-CD053601A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8136AE-91A8-3C16-598F-6B0F1FFC3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5A17B-ADBA-4E6B-72F9-AF70EC23E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47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7246FE-EE52-4486-B121-A606E453A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F6C0EF-EFBE-8CEA-905E-07BBA16D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0E3DD-D626-490F-D36E-BE00AB8D3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90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22AA-4359-B95D-4358-31FF7EEE2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E4781-D964-DDB7-584B-E75878D18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CD106-5D12-B171-7080-A083B90C5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65621-6498-1EDF-6E48-56D27CE89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11F62-65D0-0812-DF66-024977F4A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44F5D-E0CD-B5F6-7AED-17BEF756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01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A0066-F805-A4DC-20FF-B0B5409EB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BA972-C228-20A4-2116-06C83B6E5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C55A1-74EB-5502-C59F-A444D59F6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1EBE9-3F03-0BEE-BAA1-4BCF3DA54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72E5A-2E97-F0B1-BE8E-BB8D95D0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503C6-0FE3-5083-2D8D-61EF307E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5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99377-7B84-FE91-EF78-5BB05DFD2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709FB5-BA69-D430-F15E-CEEE326A2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998B4-21FC-C949-1246-8D42E862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D10EB-286C-18AD-F319-62E9235AA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3579D-908E-EA93-09A2-24DB1330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47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B4EA9A-FEAA-029F-A14D-72FE1482DC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6FE852-14E4-EC9C-A1EB-F78A69740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69C7C-67CF-1C88-2E0A-EA46778F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84E9B-B5DD-04D4-0DCC-F111AEFD3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A5673-F62B-5D10-3596-FB78CB99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65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4A028-6D21-8006-88F2-6CAB91F97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5579DB-2C84-DAB6-8E40-0051D8F4C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5479A-18FA-07CF-976B-41EFA629F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A7232-E0E4-0946-6F0F-135667909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94AEB-EF6E-FCB3-8A0A-447CBC36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1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8073C-489D-BB83-B979-556290D3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3BA09-7489-C147-A6FC-ADCA9088E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EED1A-B5BB-661A-537D-80552C920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0EE30-2399-5B57-C061-30F51FAA8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128B4-C836-DAE2-F7B3-767A5C6C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0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5BA89-A1AC-6247-31DC-C71CAC613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82DE3-A9BE-D9E6-0AD1-973DFCE56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30376-35CA-F7F2-E28B-F1CA5C1FC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E6536-A423-C1CB-3998-CFFC31248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E4DA2-0A90-6569-49C1-48D2F48CC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86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1BE5-2AF3-BC7B-24D7-435F6C0C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0D326-BCAA-D922-C133-C525E6CA0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D618DD-233F-0DC3-5BA6-4050B503E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FE3E7-1FB8-A363-3156-76300A846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E9E9B-542C-2B53-D6D8-6D591E7D0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C2E35-E7F0-F424-02E1-CC40E3D3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28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990C4-1B7A-1449-FD71-11883E5C1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B7659-89E9-D899-9EC9-243E3803E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023A8-D2FB-FF97-2BBD-3A629947E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4E6EB6-A999-727B-D2BB-428BF6DD83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C9F3AA-8FC6-DEB0-AB9E-8035EE087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9A8683-0FBE-7EEE-013A-0CEC9D9A1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FE52D8-CA05-0FBA-C9D5-7CC651FC8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78568-7323-5218-5143-398D1194F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07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A3A20-0391-AF73-1A5F-185BB711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AC167-D035-69C7-CB1F-3EFD97D8A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B63E6A-B45A-178A-D131-C3F7FEDB0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8CDC9D-EEF6-10E2-BEFC-18341CB8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83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66C7D-E045-554A-08F5-96E2DFEB0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A12B94-0AA9-E42A-0691-868D93F3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A8024-CE20-7036-67F3-0634DD2FA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32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8DB5B-37DC-A7F0-F209-4A0833274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6999E-850D-7479-740C-FCD222389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49F68-0007-DBCE-D249-B2FE43B6D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63FE6-A492-3650-31DA-985E3CA2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1E7DC-E0B6-578D-1F19-AF2B260E8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01EBD-5EBF-9D7E-A47A-7DFC1A7B0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2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E502E-4425-6D32-B65D-47B4097D4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B31059-B194-4FFB-D298-C0F0BE57B6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C9651-FBB6-4139-742E-E8AE45A88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60762-74FE-2B3A-D611-7EA34A9EA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3D7BA-BC0F-3C53-CCC7-788D0E0DD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17012-80B0-9AA4-D29A-557892C3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83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44E6B-B060-2B8B-5166-F58AC5589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C78F0-96D3-038F-6C4B-280D68294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B7147-1FE1-CC7E-685B-BC514BAC5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1B8E4-28E7-7A1C-A655-1ED75D52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F73A5-9314-F47E-E190-E634CDAAC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57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E4CC12-2816-E232-2F88-C763D68F66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4ADA3-DEC7-50FD-B902-33C098D0A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D1DA4-4A3F-440E-C968-11B5A901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9A938-E56D-17DC-CE93-BA0872BCD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01424-8572-2761-5D16-49BC50265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86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9E00B-4518-285C-5494-6F17B90F5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CB30C-D854-E28B-A38D-8A1F56313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B27B4-E59F-38BA-5C5A-9033436DE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D3FC2-7DDA-8A4F-281C-4F1EFDE6D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69280-685B-83D3-A910-AF973BC6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02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699C9-60B5-F8A7-6C7F-49181FD91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249DF-0732-2D89-FB7B-908750BEC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D1F6A-D047-C49D-D2D8-67AB6992A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B21A2-9008-4A76-3D14-8D46E5713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2C792-40DB-3464-C7E3-D7EC59AAF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02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2CAD-99DF-B2B9-CB7F-83942E59B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DF62A-87BC-725C-7DCF-5BB7831F8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AF20C-AF64-1C41-E129-8870A1D2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48FCA-35B9-D6A6-43DA-76C1F79F5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455F6-BD79-A4A4-723E-47B7B8A9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374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A74AB-D229-03AB-89D6-E9E34870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A5DE2-9702-EDD3-4131-032733E3C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1B18C-083C-BFBD-D401-F3C675516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F3B5A-ED7D-9B80-37F4-E4AF76C36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5DE12-7E27-3040-52EB-8A4BBF12F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EDB94-0AC4-4967-6908-306C6DF4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38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DD696-2B66-EEC3-41F5-1F19F147D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59581-43B4-5322-4001-766F96443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19B01-15BA-510F-ABF6-A8A369FE9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A51974-53A6-5760-09D7-5A178F850F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AA4730-20C8-68CE-5727-1C84302692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E6DDF1-8FA9-ACCA-16D1-294178A57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A8B27A-AECB-C6D9-9B78-844106CC5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3998CE-41DC-65F6-BB57-A282B96C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0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E2FCB-7915-EBAE-3664-8BE935376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D9A7F-AFBE-4F8C-B381-F327142A7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91FC4-0FE4-EB4D-9213-A0722C5D2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E1C30F-7032-9AEA-2582-6FD64E0A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8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535318-182B-E398-749B-0F7417B72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56E550-3D17-ACDF-4B84-75A81B76F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A1A82-A171-A0CD-08C9-867E45722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9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71B9E-FB55-E313-10C9-D47509C0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C6E46-FC52-63D2-CE81-31B77A9C5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00384-979C-75A4-3826-1DF115EB1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C0DD2-44DF-111A-D05D-195B0773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D0CCAB-B467-D771-D744-B7804B590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7B87C-0E15-C4E3-FA41-C8C8D9BDA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485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27D8-C851-EC1E-1F47-8CD1DFAAC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BFEA16-24C4-78EE-81AF-6F4B479E2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46D39-CF75-EA79-F932-2115E8907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19913-35BB-34B5-8938-826CF4799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4B4675-DEA6-67FF-9AF6-D5616E856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49362-BEB9-0499-352F-B84ADB69F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159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99FC6-9190-04E6-12CE-F9155C624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76F840-7976-41C9-BC00-AD24065A0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088E9-1596-F983-F28B-73B9E29BF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58C41-95F0-F4F9-680D-266A4D56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6452E-02CA-FAEA-A3F0-53AB51656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74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06756C-A00E-4654-C205-7991997A1B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2FF981-0899-4932-94BD-52345029A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D8E0B-4807-BD9B-81F2-4FF54FD28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CA3F8-16CC-D93D-FFB6-D297E3AE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21CAB-3D05-5C15-F25D-46794B5E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477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94683-F632-2BA6-35E6-6C3663CF2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49FE0-C5D5-7DF0-E72E-33E1D00EF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A749A-A09F-FE70-0BAC-149F10213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18188-E088-F1EA-7498-092A56960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C62EA-FB40-D8D4-6027-74C8E2F4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881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B0DBB-AF89-9AA1-236D-27B935F8B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AF468-2A90-F104-7EEA-F19B3D8DE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7FF67-EB9C-1CF8-23CD-C1EBE0179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2CEE0-07DF-7EC4-F4A8-08AE47BD6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247C6-20B6-1020-C7E9-CB04052E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72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CC638-1A71-EDC8-B36C-574A0380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41EAA-77A3-4AD5-9F1E-E1E426B7D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92EFE-35B0-64A1-FC89-5C78DCC1F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96581-F735-6BBC-837B-E2ECABDB5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A7114-D370-DE55-0599-447191B8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607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5E117-258C-4E21-E1C5-DD83EA6E2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08BD9-7E32-A424-7694-45A207331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8A043-FFD5-8EC8-47F4-338946F4B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8DB2C-BE01-01DF-64A0-53E10A223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CFA4C-19E5-DFDF-9515-016B7C7A5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06201-0221-FCA0-A4DE-F0DFA4B4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971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00D91-90E5-CE90-9304-2BFD21999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374F4-F346-6AB9-A03E-F9B571642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000DF-DADE-AA10-0228-74E013F6D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1495CF-2F80-F195-8BF9-5104F2D733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8D4E6-B873-1222-780E-7ADB9948F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B8C005-CA4E-971B-0102-BEE14E729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84233B-73CB-9B13-F4C9-1E327B1E2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FF0AD7-9F6D-86FB-4A1F-0077013AB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747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4CA8C-DDCF-B1FB-CB55-FC8F8CCA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FE411B-31B7-C993-9480-47EAD2192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46F75-20E8-A0C9-9F26-DA1F6364C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BAB03-52E3-38D4-5EEB-D31D7EA8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6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332A9B-7708-83A2-5A2A-CF19BCBB3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E80B33-06F8-C927-A141-CC825A00E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E8221-33E2-C47D-E1FC-BA1C24CDB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71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0833D-550A-8BE7-7413-4D5B5CA9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14965-599B-C722-05E3-B54C394A4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BCEF9-1651-BCE4-AAF4-6B78D6DFD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EE05A-80F4-49F0-DF64-A8A09289B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5515D-14DC-61FB-E436-06C8F1197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28FCA-132A-6886-7D51-0A22D0EC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461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07CD2-6554-667A-2E1A-D5238FA6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8E52B3-E096-225F-E781-F7ACBCEB66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5DD95-1867-9E37-3AAD-B11BBBCF3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16F08-FFDE-AA40-CC4B-24F65EA9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61A43-6153-356D-7F0D-0E9EC3A8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8DB3D-EB56-1594-6072-7C224037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967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358B0-298E-4BAF-798F-7683FBBC4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884A37-E033-DDA8-A7F7-77E0DE57A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C84A9-9D69-C0A6-613F-6BC4B47D4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3C952-6841-3AA2-AB2F-63B7C471A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435A8-9119-ED3F-B712-C40538EE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924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930C2D-A78D-524E-89A6-B977C2928D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3CF4A-3F2C-DF3E-7254-F488BE310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8E546-10FA-17A8-C18D-3459C02A2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328F-11E0-D706-903C-1EE610A45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AF9BC-E47A-D24D-C8BD-D72867EFB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808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09" y="6356355"/>
            <a:ext cx="3515083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August Commission Tour Preview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9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9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6216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336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90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42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21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01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495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53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09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94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74628-99E6-9A12-FFF3-196EBD85B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D59FB-B652-7C5A-3661-B7EF71641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E858C-C62A-B367-7B47-08B9FA1A6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4939E-7EFC-4007-9945-90A0F707143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E42DA-9610-D3D5-4E81-3CBB50163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C6FF6-EED6-78F5-F660-1D455B76B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2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158FD5-DD5E-1424-3BAC-97DEDC26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DFC7B-0A8C-37B8-F236-CDF1B13E7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B4ED1-FD81-49B3-181C-B61D3B39D8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704D6-D6DA-4DAC-942A-DD775417FAA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B9AA7-DB31-7E3B-CBCF-372CCADDE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BDE57-8B2E-2A63-2A9B-1DB25D68A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6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FAC2C9-0650-9AEF-D5A8-4FD259C4D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E73DD-0D69-C17C-3C38-FDAE2E8F8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685AC-1B31-D43D-FC38-0F4520F3C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672A6-46E1-4A2B-A130-9CCF4C4FCB5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2F101-51B5-F0FA-501B-A2FB92B77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C9298-0ECA-1646-4637-334DCC2E4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6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A830DA-7D57-7A82-FB42-61FFF04BB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F38F4-FA90-EBE1-682A-33740CAE1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C84F5-2DD0-114D-555E-6A9317F9B3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E94DB-F005-4A00-84AD-20F0AB32A77B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A4C14-15DA-42AC-71A5-5DC721875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AC631-953A-9380-4AFF-BA1A6D06E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1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5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0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97" y="2160293"/>
            <a:ext cx="8485186" cy="67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latin typeface="+mj-lt"/>
                <a:ea typeface="Roboto Slab" pitchFamily="2" charset="0"/>
                <a:cs typeface="Roboto Slab" pitchFamily="2" charset="0"/>
              </a:rPr>
              <a:t>August Commission Tour Preview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1600" b="1" dirty="0">
                <a:latin typeface="+mj-lt"/>
                <a:ea typeface="Roboto Slab" pitchFamily="2" charset="0"/>
                <a:cs typeface="Roboto Slab" pitchFamily="2" charset="0"/>
              </a:rPr>
              <a:t>August 11, 2025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87686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August Commission Tour Preview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6E8087-DF36-4230-29E1-6D14AA93602A}"/>
              </a:ext>
            </a:extLst>
          </p:cNvPr>
          <p:cNvSpPr txBox="1"/>
          <p:nvPr/>
        </p:nvSpPr>
        <p:spPr>
          <a:xfrm>
            <a:off x="-1411706" y="1013054"/>
            <a:ext cx="131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30B1EC-1A0F-C240-839D-D3D6BF553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47" y="1121434"/>
            <a:ext cx="7401463" cy="491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14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831620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August Commission Tour Preview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1371909"/>
            <a:ext cx="7635240" cy="4427758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Begin tour at the Corning Hotel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US 34 Bridge W of Corning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Tour POET Bioprocessing Facility in Brooks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IA </a:t>
            </a:r>
            <a:r>
              <a:rPr lang="en-US">
                <a:solidFill>
                  <a:prstClr val="black"/>
                </a:solidFill>
              </a:rPr>
              <a:t>148 Bridge S of Co Rd J20</a:t>
            </a:r>
            <a:endParaRPr lang="en-US" dirty="0">
              <a:solidFill>
                <a:prstClr val="black"/>
              </a:solidFill>
            </a:endParaRP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Lunch in Greenfield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Visit Mid-American Wind Turbine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End tour at Corning Hotel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Meetings to be held at Corning Opera House </a:t>
            </a:r>
            <a:endParaRPr kumimoji="0" lang="en-US" sz="1800" b="0" i="0" u="none" strike="noStrike" kern="1200" cap="none" spc="38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800" b="0" i="0" u="none" strike="noStrike" kern="1200" cap="none" spc="38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70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831620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June Commission Tour Preview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D0761D-08C4-2C06-6BE0-C60324BCDBBA}"/>
              </a:ext>
            </a:extLst>
          </p:cNvPr>
          <p:cNvSpPr txBox="1"/>
          <p:nvPr/>
        </p:nvSpPr>
        <p:spPr>
          <a:xfrm>
            <a:off x="1261533" y="239766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Questions?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5BA2B1-5769-CC91-EA3C-31EA72187194}"/>
              </a:ext>
            </a:extLst>
          </p:cNvPr>
          <p:cNvSpPr txBox="1"/>
          <p:nvPr/>
        </p:nvSpPr>
        <p:spPr>
          <a:xfrm>
            <a:off x="1261533" y="342900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spc="150" dirty="0">
                <a:latin typeface="Calibri" panose="020F0502020204030204" pitchFamily="34" charset="0"/>
                <a:cs typeface="Calibri" panose="020F0502020204030204" pitchFamily="34" charset="0"/>
              </a:rPr>
              <a:t>Shawn Majors</a:t>
            </a:r>
          </a:p>
          <a:p>
            <a:pPr marL="0" indent="0">
              <a:buNone/>
            </a:pPr>
            <a:r>
              <a:rPr lang="en-US" spc="0" dirty="0">
                <a:latin typeface="Calibri" panose="020F0502020204030204" pitchFamily="34" charset="0"/>
                <a:cs typeface="Calibri" panose="020F0502020204030204" pitchFamily="34" charset="0"/>
              </a:rPr>
              <a:t>Shawn.majors@iowadot.gov​</a:t>
            </a:r>
          </a:p>
          <a:p>
            <a:pPr marL="0" indent="0">
              <a:buNone/>
            </a:pPr>
            <a:r>
              <a:rPr lang="en-US" spc="0" dirty="0">
                <a:latin typeface="Calibri" panose="020F0502020204030204" pitchFamily="34" charset="0"/>
                <a:cs typeface="Calibri" panose="020F0502020204030204" pitchFamily="34" charset="0"/>
              </a:rPr>
              <a:t>iowadot.gov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2966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9B3369-3F0F-499C-9EE7-8EC46B6E8A79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230e9df3-be65-4c73-a93b-d1236ebd677e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3070</TotalTime>
  <Words>82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PT Sans</vt:lpstr>
      <vt:lpstr>Calibri</vt:lpstr>
      <vt:lpstr>Arial</vt:lpstr>
      <vt:lpstr>Calibri Light</vt:lpstr>
      <vt:lpstr>Office Theme</vt:lpstr>
      <vt:lpstr>3_Custom Design</vt:lpstr>
      <vt:lpstr>2_Custom Design</vt:lpstr>
      <vt:lpstr>Custom Design</vt:lpstr>
      <vt:lpstr>1_Custom Design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Majors, Shawn</cp:lastModifiedBy>
  <cp:revision>51</cp:revision>
  <cp:lastPrinted>2025-05-05T14:20:59Z</cp:lastPrinted>
  <dcterms:created xsi:type="dcterms:W3CDTF">2023-12-21T16:39:01Z</dcterms:created>
  <dcterms:modified xsi:type="dcterms:W3CDTF">2025-06-24T14:57:23Z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  <property fmtid="{D5CDD505-2E9C-101B-9397-08002B2CF9AE}" pid="6" name="MSIP_Label_0faac733-ded1-41e0-8ea6-961193f81247_Enabled">
    <vt:lpwstr>true</vt:lpwstr>
  </property>
  <property fmtid="{D5CDD505-2E9C-101B-9397-08002B2CF9AE}" pid="7" name="MSIP_Label_0faac733-ded1-41e0-8ea6-961193f81247_SetDate">
    <vt:lpwstr>2025-06-17T14:09:58Z</vt:lpwstr>
  </property>
  <property fmtid="{D5CDD505-2E9C-101B-9397-08002B2CF9AE}" pid="8" name="MSIP_Label_0faac733-ded1-41e0-8ea6-961193f81247_Method">
    <vt:lpwstr>Standard</vt:lpwstr>
  </property>
  <property fmtid="{D5CDD505-2E9C-101B-9397-08002B2CF9AE}" pid="9" name="MSIP_Label_0faac733-ded1-41e0-8ea6-961193f81247_Name">
    <vt:lpwstr>defa4170-0d19-0005-0004-bc88714345d2</vt:lpwstr>
  </property>
  <property fmtid="{D5CDD505-2E9C-101B-9397-08002B2CF9AE}" pid="10" name="MSIP_Label_0faac733-ded1-41e0-8ea6-961193f81247_SiteId">
    <vt:lpwstr>a1e65fcc-32fa-4fdd-8692-0cc2eb06676e</vt:lpwstr>
  </property>
  <property fmtid="{D5CDD505-2E9C-101B-9397-08002B2CF9AE}" pid="11" name="MSIP_Label_0faac733-ded1-41e0-8ea6-961193f81247_ActionId">
    <vt:lpwstr>53d5ce4d-11f1-4383-a126-8924ea7fdbf1</vt:lpwstr>
  </property>
  <property fmtid="{D5CDD505-2E9C-101B-9397-08002B2CF9AE}" pid="12" name="MSIP_Label_0faac733-ded1-41e0-8ea6-961193f81247_ContentBits">
    <vt:lpwstr>0</vt:lpwstr>
  </property>
</Properties>
</file>