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02" r:id="rId5"/>
    <p:sldId id="257" r:id="rId6"/>
    <p:sldId id="326" r:id="rId7"/>
    <p:sldId id="349" r:id="rId8"/>
    <p:sldId id="346" r:id="rId9"/>
    <p:sldId id="285" r:id="rId10"/>
    <p:sldId id="327" r:id="rId11"/>
    <p:sldId id="342" r:id="rId12"/>
    <p:sldId id="330" r:id="rId13"/>
    <p:sldId id="334" r:id="rId14"/>
    <p:sldId id="338" r:id="rId15"/>
    <p:sldId id="331" r:id="rId16"/>
    <p:sldId id="336" r:id="rId17"/>
    <p:sldId id="339" r:id="rId18"/>
    <p:sldId id="333" r:id="rId19"/>
    <p:sldId id="337" r:id="rId20"/>
    <p:sldId id="329" r:id="rId21"/>
    <p:sldId id="332" r:id="rId22"/>
    <p:sldId id="340" r:id="rId23"/>
    <p:sldId id="344" r:id="rId24"/>
    <p:sldId id="343" r:id="rId25"/>
    <p:sldId id="347" r:id="rId26"/>
    <p:sldId id="341" r:id="rId27"/>
    <p:sldId id="328" r:id="rId28"/>
    <p:sldId id="348" r:id="rId29"/>
    <p:sldId id="350" r:id="rId30"/>
    <p:sldId id="351" r:id="rId31"/>
    <p:sldId id="270" r:id="rId32"/>
  </p:sldIdLst>
  <p:sldSz cx="12192000" cy="6858000"/>
  <p:notesSz cx="6858000" cy="9144000"/>
  <p:embeddedFontLst>
    <p:embeddedFont>
      <p:font typeface="Aptos Narrow" panose="020B0004020202020204" pitchFamily="34" charset="0"/>
      <p:regular r:id="rId35"/>
      <p:bold r:id="rId36"/>
      <p:italic r:id="rId37"/>
      <p:boldItalic r:id="rId38"/>
    </p:embeddedFont>
    <p:embeddedFont>
      <p:font typeface="PT Sans" panose="020B0503020203020204" pitchFamily="34" charset="0"/>
      <p:regular r:id="rId39"/>
      <p:bold r:id="rId40"/>
      <p:italic r:id="rId41"/>
      <p:boldItalic r:id="rId42"/>
    </p:embeddedFont>
    <p:embeddedFont>
      <p:font typeface="Roboto Slab" pitchFamily="50" charset="0"/>
      <p:regular r:id="rId43"/>
      <p:bold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F1759-63E2-4C8E-BD46-9E0F25EC2C4E}" v="10" dt="2025-07-02T22:42:57.455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Cedric" userId="S::cedric.wilkinson@iowadot.us::5bed73ba-6c95-488b-b544-8f805ce0aae3" providerId="AD" clId="Web-{3E7B888F-EDD8-C474-0514-96090EB8A18F}"/>
    <pc:docChg chg="modSld">
      <pc:chgData name="Wilkinson, Cedric" userId="S::cedric.wilkinson@iowadot.us::5bed73ba-6c95-488b-b544-8f805ce0aae3" providerId="AD" clId="Web-{3E7B888F-EDD8-C474-0514-96090EB8A18F}" dt="2025-06-30T00:18:06.614" v="30" actId="20577"/>
      <pc:docMkLst>
        <pc:docMk/>
      </pc:docMkLst>
      <pc:sldChg chg="modSp">
        <pc:chgData name="Wilkinson, Cedric" userId="S::cedric.wilkinson@iowadot.us::5bed73ba-6c95-488b-b544-8f805ce0aae3" providerId="AD" clId="Web-{3E7B888F-EDD8-C474-0514-96090EB8A18F}" dt="2025-06-30T00:14:59.813" v="7" actId="20577"/>
        <pc:sldMkLst>
          <pc:docMk/>
          <pc:sldMk cId="1330442584" sldId="285"/>
        </pc:sldMkLst>
        <pc:spChg chg="mod">
          <ac:chgData name="Wilkinson, Cedric" userId="S::cedric.wilkinson@iowadot.us::5bed73ba-6c95-488b-b544-8f805ce0aae3" providerId="AD" clId="Web-{3E7B888F-EDD8-C474-0514-96090EB8A18F}" dt="2025-06-30T00:14:59.813" v="7" actId="20577"/>
          <ac:spMkLst>
            <pc:docMk/>
            <pc:sldMk cId="1330442584" sldId="285"/>
            <ac:spMk id="6" creationId="{A9EA7252-6D17-D2E9-A5A5-33B0373125F6}"/>
          </ac:spMkLst>
        </pc:spChg>
      </pc:sldChg>
      <pc:sldChg chg="modSp">
        <pc:chgData name="Wilkinson, Cedric" userId="S::cedric.wilkinson@iowadot.us::5bed73ba-6c95-488b-b544-8f805ce0aae3" providerId="AD" clId="Web-{3E7B888F-EDD8-C474-0514-96090EB8A18F}" dt="2025-06-30T00:14:29.796" v="3" actId="20577"/>
        <pc:sldMkLst>
          <pc:docMk/>
          <pc:sldMk cId="1917992120" sldId="326"/>
        </pc:sldMkLst>
        <pc:spChg chg="mod">
          <ac:chgData name="Wilkinson, Cedric" userId="S::cedric.wilkinson@iowadot.us::5bed73ba-6c95-488b-b544-8f805ce0aae3" providerId="AD" clId="Web-{3E7B888F-EDD8-C474-0514-96090EB8A18F}" dt="2025-06-30T00:14:29.796" v="3" actId="20577"/>
          <ac:spMkLst>
            <pc:docMk/>
            <pc:sldMk cId="1917992120" sldId="326"/>
            <ac:spMk id="6" creationId="{A9EA7252-6D17-D2E9-A5A5-33B0373125F6}"/>
          </ac:spMkLst>
        </pc:spChg>
      </pc:sldChg>
      <pc:sldChg chg="addSp delSp modSp">
        <pc:chgData name="Wilkinson, Cedric" userId="S::cedric.wilkinson@iowadot.us::5bed73ba-6c95-488b-b544-8f805ce0aae3" providerId="AD" clId="Web-{3E7B888F-EDD8-C474-0514-96090EB8A18F}" dt="2025-06-30T00:17:11.925" v="22" actId="20577"/>
        <pc:sldMkLst>
          <pc:docMk/>
          <pc:sldMk cId="2664550145" sldId="327"/>
        </pc:sldMkLst>
        <pc:spChg chg="mod">
          <ac:chgData name="Wilkinson, Cedric" userId="S::cedric.wilkinson@iowadot.us::5bed73ba-6c95-488b-b544-8f805ce0aae3" providerId="AD" clId="Web-{3E7B888F-EDD8-C474-0514-96090EB8A18F}" dt="2025-06-30T00:17:06.222" v="21"/>
          <ac:spMkLst>
            <pc:docMk/>
            <pc:sldMk cId="2664550145" sldId="327"/>
            <ac:spMk id="2" creationId="{FA3A4B83-451C-B7A5-7DE2-65451774A604}"/>
          </ac:spMkLst>
        </pc:spChg>
        <pc:spChg chg="mod">
          <ac:chgData name="Wilkinson, Cedric" userId="S::cedric.wilkinson@iowadot.us::5bed73ba-6c95-488b-b544-8f805ce0aae3" providerId="AD" clId="Web-{3E7B888F-EDD8-C474-0514-96090EB8A18F}" dt="2025-06-30T00:17:11.925" v="22" actId="20577"/>
          <ac:spMkLst>
            <pc:docMk/>
            <pc:sldMk cId="2664550145" sldId="327"/>
            <ac:spMk id="6" creationId="{A9EA7252-6D17-D2E9-A5A5-33B0373125F6}"/>
          </ac:spMkLst>
        </pc:spChg>
        <pc:picChg chg="add del">
          <ac:chgData name="Wilkinson, Cedric" userId="S::cedric.wilkinson@iowadot.us::5bed73ba-6c95-488b-b544-8f805ce0aae3" providerId="AD" clId="Web-{3E7B888F-EDD8-C474-0514-96090EB8A18F}" dt="2025-06-30T00:16:07.689" v="9"/>
          <ac:picMkLst>
            <pc:docMk/>
            <pc:sldMk cId="2664550145" sldId="327"/>
            <ac:picMk id="8" creationId="{DC41E5DF-EEDD-83A7-F14D-FC6A2CE3E7EB}"/>
          </ac:picMkLst>
        </pc:picChg>
      </pc:sldChg>
      <pc:sldChg chg="modSp">
        <pc:chgData name="Wilkinson, Cedric" userId="S::cedric.wilkinson@iowadot.us::5bed73ba-6c95-488b-b544-8f805ce0aae3" providerId="AD" clId="Web-{3E7B888F-EDD8-C474-0514-96090EB8A18F}" dt="2025-06-30T00:17:26.581" v="24"/>
        <pc:sldMkLst>
          <pc:docMk/>
          <pc:sldMk cId="1632091877" sldId="342"/>
        </pc:sldMkLst>
        <pc:spChg chg="mod">
          <ac:chgData name="Wilkinson, Cedric" userId="S::cedric.wilkinson@iowadot.us::5bed73ba-6c95-488b-b544-8f805ce0aae3" providerId="AD" clId="Web-{3E7B888F-EDD8-C474-0514-96090EB8A18F}" dt="2025-06-30T00:17:26.581" v="24"/>
          <ac:spMkLst>
            <pc:docMk/>
            <pc:sldMk cId="1632091877" sldId="342"/>
            <ac:spMk id="2" creationId="{FA3A4B83-451C-B7A5-7DE2-65451774A604}"/>
          </ac:spMkLst>
        </pc:spChg>
        <pc:spChg chg="mod">
          <ac:chgData name="Wilkinson, Cedric" userId="S::cedric.wilkinson@iowadot.us::5bed73ba-6c95-488b-b544-8f805ce0aae3" providerId="AD" clId="Web-{3E7B888F-EDD8-C474-0514-96090EB8A18F}" dt="2025-06-30T00:16:31.158" v="13" actId="20577"/>
          <ac:spMkLst>
            <pc:docMk/>
            <pc:sldMk cId="1632091877" sldId="342"/>
            <ac:spMk id="6" creationId="{A9EA7252-6D17-D2E9-A5A5-33B0373125F6}"/>
          </ac:spMkLst>
        </pc:spChg>
      </pc:sldChg>
      <pc:sldChg chg="modSp">
        <pc:chgData name="Wilkinson, Cedric" userId="S::cedric.wilkinson@iowadot.us::5bed73ba-6c95-488b-b544-8f805ce0aae3" providerId="AD" clId="Web-{3E7B888F-EDD8-C474-0514-96090EB8A18F}" dt="2025-06-30T00:18:06.614" v="30" actId="20577"/>
        <pc:sldMkLst>
          <pc:docMk/>
          <pc:sldMk cId="1868059302" sldId="347"/>
        </pc:sldMkLst>
        <pc:spChg chg="mod">
          <ac:chgData name="Wilkinson, Cedric" userId="S::cedric.wilkinson@iowadot.us::5bed73ba-6c95-488b-b544-8f805ce0aae3" providerId="AD" clId="Web-{3E7B888F-EDD8-C474-0514-96090EB8A18F}" dt="2025-06-30T00:18:06.614" v="30" actId="20577"/>
          <ac:spMkLst>
            <pc:docMk/>
            <pc:sldMk cId="1868059302" sldId="347"/>
            <ac:spMk id="2" creationId="{66092661-48CE-8884-7B43-936C8154FD8E}"/>
          </ac:spMkLst>
        </pc:spChg>
      </pc:sldChg>
      <pc:sldChg chg="modSp">
        <pc:chgData name="Wilkinson, Cedric" userId="S::cedric.wilkinson@iowadot.us::5bed73ba-6c95-488b-b544-8f805ce0aae3" providerId="AD" clId="Web-{3E7B888F-EDD8-C474-0514-96090EB8A18F}" dt="2025-06-30T00:14:50.437" v="5" actId="20577"/>
        <pc:sldMkLst>
          <pc:docMk/>
          <pc:sldMk cId="4036842923" sldId="349"/>
        </pc:sldMkLst>
        <pc:spChg chg="mod">
          <ac:chgData name="Wilkinson, Cedric" userId="S::cedric.wilkinson@iowadot.us::5bed73ba-6c95-488b-b544-8f805ce0aae3" providerId="AD" clId="Web-{3E7B888F-EDD8-C474-0514-96090EB8A18F}" dt="2025-06-30T00:14:50.437" v="5" actId="20577"/>
          <ac:spMkLst>
            <pc:docMk/>
            <pc:sldMk cId="4036842923" sldId="349"/>
            <ac:spMk id="6" creationId="{661CE869-41CD-4E64-5A8B-62CC6122F7AF}"/>
          </ac:spMkLst>
        </pc:spChg>
      </pc:sldChg>
    </pc:docChg>
  </pc:docChgLst>
  <pc:docChgLst>
    <pc:chgData name="Wilkinson, Cedric" userId="S::cedric.wilkinson@iowadot.us::5bed73ba-6c95-488b-b544-8f805ce0aae3" providerId="AD" clId="Web-{875901A0-48BC-16F5-EBFE-551AEDA5E6FC}"/>
    <pc:docChg chg="modSld">
      <pc:chgData name="Wilkinson, Cedric" userId="S::cedric.wilkinson@iowadot.us::5bed73ba-6c95-488b-b544-8f805ce0aae3" providerId="AD" clId="Web-{875901A0-48BC-16F5-EBFE-551AEDA5E6FC}" dt="2025-06-09T21:35:24.455" v="2" actId="14100"/>
      <pc:docMkLst>
        <pc:docMk/>
      </pc:docMkLst>
      <pc:sldChg chg="modSp">
        <pc:chgData name="Wilkinson, Cedric" userId="S::cedric.wilkinson@iowadot.us::5bed73ba-6c95-488b-b544-8f805ce0aae3" providerId="AD" clId="Web-{875901A0-48BC-16F5-EBFE-551AEDA5E6FC}" dt="2025-06-09T21:35:24.455" v="2" actId="14100"/>
        <pc:sldMkLst>
          <pc:docMk/>
          <pc:sldMk cId="2845960253" sldId="302"/>
        </pc:sldMkLst>
        <pc:spChg chg="mod">
          <ac:chgData name="Wilkinson, Cedric" userId="S::cedric.wilkinson@iowadot.us::5bed73ba-6c95-488b-b544-8f805ce0aae3" providerId="AD" clId="Web-{875901A0-48BC-16F5-EBFE-551AEDA5E6FC}" dt="2025-06-09T21:35:24.455" v="2" actId="14100"/>
          <ac:spMkLst>
            <pc:docMk/>
            <pc:sldMk cId="2845960253" sldId="302"/>
            <ac:spMk id="2" creationId="{4E0BBA14-C946-3406-C406-C33EBD903CC1}"/>
          </ac:spMkLst>
        </pc:spChg>
      </pc:sldChg>
    </pc:docChg>
  </pc:docChgLst>
  <pc:docChgLst>
    <pc:chgData name="Serio, Melissa" userId="S::melissa.serio@iowadot.us::862e74f6-042b-4322-b689-59310606bf4f" providerId="AD" clId="Web-{0D9A6D0A-B280-32DA-FA40-7280CD270D1E}"/>
    <pc:docChg chg="modSld">
      <pc:chgData name="Serio, Melissa" userId="S::melissa.serio@iowadot.us::862e74f6-042b-4322-b689-59310606bf4f" providerId="AD" clId="Web-{0D9A6D0A-B280-32DA-FA40-7280CD270D1E}" dt="2025-06-24T21:08:05.077" v="3" actId="20577"/>
      <pc:docMkLst>
        <pc:docMk/>
      </pc:docMkLst>
      <pc:sldChg chg="modSp">
        <pc:chgData name="Serio, Melissa" userId="S::melissa.serio@iowadot.us::862e74f6-042b-4322-b689-59310606bf4f" providerId="AD" clId="Web-{0D9A6D0A-B280-32DA-FA40-7280CD270D1E}" dt="2025-06-24T21:08:05.077" v="3" actId="20577"/>
        <pc:sldMkLst>
          <pc:docMk/>
          <pc:sldMk cId="1917992120" sldId="326"/>
        </pc:sldMkLst>
        <pc:spChg chg="mod">
          <ac:chgData name="Serio, Melissa" userId="S::melissa.serio@iowadot.us::862e74f6-042b-4322-b689-59310606bf4f" providerId="AD" clId="Web-{0D9A6D0A-B280-32DA-FA40-7280CD270D1E}" dt="2025-06-24T21:08:05.077" v="3" actId="20577"/>
          <ac:spMkLst>
            <pc:docMk/>
            <pc:sldMk cId="1917992120" sldId="326"/>
            <ac:spMk id="6" creationId="{A9EA7252-6D17-D2E9-A5A5-33B0373125F6}"/>
          </ac:spMkLst>
        </pc:spChg>
      </pc:sldChg>
    </pc:docChg>
  </pc:docChgLst>
  <pc:docChgLst>
    <pc:chgData name="Wilkinson, Cedric" userId="S::cedric.wilkinson@iowadot.us::5bed73ba-6c95-488b-b544-8f805ce0aae3" providerId="AD" clId="Web-{2281995C-788C-9BCC-989B-05250FDE5883}"/>
    <pc:docChg chg="addSld modSld sldOrd">
      <pc:chgData name="Wilkinson, Cedric" userId="S::cedric.wilkinson@iowadot.us::5bed73ba-6c95-488b-b544-8f805ce0aae3" providerId="AD" clId="Web-{2281995C-788C-9BCC-989B-05250FDE5883}" dt="2025-07-01T21:49:22.041" v="319" actId="14100"/>
      <pc:docMkLst>
        <pc:docMk/>
      </pc:docMkLst>
      <pc:sldChg chg="modSp">
        <pc:chgData name="Wilkinson, Cedric" userId="S::cedric.wilkinson@iowadot.us::5bed73ba-6c95-488b-b544-8f805ce0aae3" providerId="AD" clId="Web-{2281995C-788C-9BCC-989B-05250FDE5883}" dt="2025-07-01T18:49:43.396" v="6" actId="20577"/>
        <pc:sldMkLst>
          <pc:docMk/>
          <pc:sldMk cId="1330442584" sldId="285"/>
        </pc:sldMkLst>
        <pc:spChg chg="mod">
          <ac:chgData name="Wilkinson, Cedric" userId="S::cedric.wilkinson@iowadot.us::5bed73ba-6c95-488b-b544-8f805ce0aae3" providerId="AD" clId="Web-{2281995C-788C-9BCC-989B-05250FDE5883}" dt="2025-07-01T18:49:43.396" v="6" actId="20577"/>
          <ac:spMkLst>
            <pc:docMk/>
            <pc:sldMk cId="1330442584" sldId="285"/>
            <ac:spMk id="6" creationId="{A9EA7252-6D17-D2E9-A5A5-33B0373125F6}"/>
          </ac:spMkLst>
        </pc:spChg>
      </pc:sldChg>
      <pc:sldChg chg="modSp">
        <pc:chgData name="Wilkinson, Cedric" userId="S::cedric.wilkinson@iowadot.us::5bed73ba-6c95-488b-b544-8f805ce0aae3" providerId="AD" clId="Web-{2281995C-788C-9BCC-989B-05250FDE5883}" dt="2025-07-01T18:56:35.098" v="183" actId="20577"/>
        <pc:sldMkLst>
          <pc:docMk/>
          <pc:sldMk cId="674333123" sldId="328"/>
        </pc:sldMkLst>
        <pc:spChg chg="mod">
          <ac:chgData name="Wilkinson, Cedric" userId="S::cedric.wilkinson@iowadot.us::5bed73ba-6c95-488b-b544-8f805ce0aae3" providerId="AD" clId="Web-{2281995C-788C-9BCC-989B-05250FDE5883}" dt="2025-07-01T18:56:35.098" v="183" actId="20577"/>
          <ac:spMkLst>
            <pc:docMk/>
            <pc:sldMk cId="674333123" sldId="328"/>
            <ac:spMk id="9" creationId="{EC58B995-EAC6-4C99-5F26-E7AE1D909C95}"/>
          </ac:spMkLst>
        </pc:spChg>
      </pc:sldChg>
      <pc:sldChg chg="ord">
        <pc:chgData name="Wilkinson, Cedric" userId="S::cedric.wilkinson@iowadot.us::5bed73ba-6c95-488b-b544-8f805ce0aae3" providerId="AD" clId="Web-{2281995C-788C-9BCC-989B-05250FDE5883}" dt="2025-07-01T20:28:39.067" v="309"/>
        <pc:sldMkLst>
          <pc:docMk/>
          <pc:sldMk cId="223034513" sldId="346"/>
        </pc:sldMkLst>
      </pc:sldChg>
      <pc:sldChg chg="modSp">
        <pc:chgData name="Wilkinson, Cedric" userId="S::cedric.wilkinson@iowadot.us::5bed73ba-6c95-488b-b544-8f805ce0aae3" providerId="AD" clId="Web-{2281995C-788C-9BCC-989B-05250FDE5883}" dt="2025-07-01T18:52:05.942" v="148" actId="1076"/>
        <pc:sldMkLst>
          <pc:docMk/>
          <pc:sldMk cId="1868059302" sldId="347"/>
        </pc:sldMkLst>
        <pc:spChg chg="mod">
          <ac:chgData name="Wilkinson, Cedric" userId="S::cedric.wilkinson@iowadot.us::5bed73ba-6c95-488b-b544-8f805ce0aae3" providerId="AD" clId="Web-{2281995C-788C-9BCC-989B-05250FDE5883}" dt="2025-07-01T18:52:05.942" v="148" actId="1076"/>
          <ac:spMkLst>
            <pc:docMk/>
            <pc:sldMk cId="1868059302" sldId="347"/>
            <ac:spMk id="2" creationId="{66092661-48CE-8884-7B43-936C8154FD8E}"/>
          </ac:spMkLst>
        </pc:spChg>
      </pc:sldChg>
      <pc:sldChg chg="modSp">
        <pc:chgData name="Wilkinson, Cedric" userId="S::cedric.wilkinson@iowadot.us::5bed73ba-6c95-488b-b544-8f805ce0aae3" providerId="AD" clId="Web-{2281995C-788C-9BCC-989B-05250FDE5883}" dt="2025-07-01T18:57:38.848" v="185" actId="20577"/>
        <pc:sldMkLst>
          <pc:docMk/>
          <pc:sldMk cId="890070577" sldId="348"/>
        </pc:sldMkLst>
        <pc:spChg chg="mod">
          <ac:chgData name="Wilkinson, Cedric" userId="S::cedric.wilkinson@iowadot.us::5bed73ba-6c95-488b-b544-8f805ce0aae3" providerId="AD" clId="Web-{2281995C-788C-9BCC-989B-05250FDE5883}" dt="2025-07-01T18:57:38.848" v="185" actId="20577"/>
          <ac:spMkLst>
            <pc:docMk/>
            <pc:sldMk cId="890070577" sldId="348"/>
            <ac:spMk id="9" creationId="{E87047A0-6901-890F-4415-4415573272A0}"/>
          </ac:spMkLst>
        </pc:spChg>
      </pc:sldChg>
      <pc:sldChg chg="addSp delSp modSp add replId delAnim">
        <pc:chgData name="Wilkinson, Cedric" userId="S::cedric.wilkinson@iowadot.us::5bed73ba-6c95-488b-b544-8f805ce0aae3" providerId="AD" clId="Web-{2281995C-788C-9BCC-989B-05250FDE5883}" dt="2025-07-01T21:49:22.041" v="319" actId="14100"/>
        <pc:sldMkLst>
          <pc:docMk/>
          <pc:sldMk cId="2460381922" sldId="350"/>
        </pc:sldMkLst>
        <pc:spChg chg="add mod">
          <ac:chgData name="Wilkinson, Cedric" userId="S::cedric.wilkinson@iowadot.us::5bed73ba-6c95-488b-b544-8f805ce0aae3" providerId="AD" clId="Web-{2281995C-788C-9BCC-989B-05250FDE5883}" dt="2025-07-01T21:49:22.041" v="319" actId="14100"/>
          <ac:spMkLst>
            <pc:docMk/>
            <pc:sldMk cId="2460381922" sldId="350"/>
            <ac:spMk id="2" creationId="{DC9962CC-99A1-76A2-7F35-47DA60878DA6}"/>
          </ac:spMkLst>
        </pc:spChg>
        <pc:spChg chg="add mod">
          <ac:chgData name="Wilkinson, Cedric" userId="S::cedric.wilkinson@iowadot.us::5bed73ba-6c95-488b-b544-8f805ce0aae3" providerId="AD" clId="Web-{2281995C-788C-9BCC-989B-05250FDE5883}" dt="2025-07-01T19:03:04.941" v="245" actId="20577"/>
          <ac:spMkLst>
            <pc:docMk/>
            <pc:sldMk cId="2460381922" sldId="350"/>
            <ac:spMk id="4" creationId="{56476646-3608-EB3C-EA83-093F95A2A20D}"/>
          </ac:spMkLst>
        </pc:spChg>
        <pc:spChg chg="del">
          <ac:chgData name="Wilkinson, Cedric" userId="S::cedric.wilkinson@iowadot.us::5bed73ba-6c95-488b-b544-8f805ce0aae3" providerId="AD" clId="Web-{2281995C-788C-9BCC-989B-05250FDE5883}" dt="2025-07-01T19:01:28.441" v="187"/>
          <ac:spMkLst>
            <pc:docMk/>
            <pc:sldMk cId="2460381922" sldId="350"/>
            <ac:spMk id="9" creationId="{AC2EA35B-1EA6-EE7E-0051-6114D4E399F6}"/>
          </ac:spMkLst>
        </pc:spChg>
      </pc:sldChg>
      <pc:sldChg chg="add replId">
        <pc:chgData name="Wilkinson, Cedric" userId="S::cedric.wilkinson@iowadot.us::5bed73ba-6c95-488b-b544-8f805ce0aae3" providerId="AD" clId="Web-{2281995C-788C-9BCC-989B-05250FDE5883}" dt="2025-07-01T20:28:24.880" v="308"/>
        <pc:sldMkLst>
          <pc:docMk/>
          <pc:sldMk cId="2572757597" sldId="351"/>
        </pc:sldMkLst>
      </pc:sldChg>
    </pc:docChg>
  </pc:docChgLst>
  <pc:docChgLst>
    <pc:chgData name="Wilkinson, Cedric" userId="S::cedric.wilkinson@iowadot.us::5bed73ba-6c95-488b-b544-8f805ce0aae3" providerId="AD" clId="Web-{EC98CDC7-78D0-99E0-B9D0-C4EE621F3A1F}"/>
    <pc:docChg chg="modSld">
      <pc:chgData name="Wilkinson, Cedric" userId="S::cedric.wilkinson@iowadot.us::5bed73ba-6c95-488b-b544-8f805ce0aae3" providerId="AD" clId="Web-{EC98CDC7-78D0-99E0-B9D0-C4EE621F3A1F}" dt="2025-06-30T15:20:09.797" v="41" actId="14100"/>
      <pc:docMkLst>
        <pc:docMk/>
      </pc:docMkLst>
      <pc:sldChg chg="modSp">
        <pc:chgData name="Wilkinson, Cedric" userId="S::cedric.wilkinson@iowadot.us::5bed73ba-6c95-488b-b544-8f805ce0aae3" providerId="AD" clId="Web-{EC98CDC7-78D0-99E0-B9D0-C4EE621F3A1F}" dt="2025-06-30T14:10:02.820" v="37" actId="20577"/>
        <pc:sldMkLst>
          <pc:docMk/>
          <pc:sldMk cId="3260611352" sldId="270"/>
        </pc:sldMkLst>
        <pc:spChg chg="mod">
          <ac:chgData name="Wilkinson, Cedric" userId="S::cedric.wilkinson@iowadot.us::5bed73ba-6c95-488b-b544-8f805ce0aae3" providerId="AD" clId="Web-{EC98CDC7-78D0-99E0-B9D0-C4EE621F3A1F}" dt="2025-06-30T14:10:02.820" v="37" actId="20577"/>
          <ac:spMkLst>
            <pc:docMk/>
            <pc:sldMk cId="3260611352" sldId="270"/>
            <ac:spMk id="10" creationId="{76A2679D-6071-424D-B3C5-5A49D6B5E468}"/>
          </ac:spMkLst>
        </pc:spChg>
      </pc:sldChg>
      <pc:sldChg chg="modSp">
        <pc:chgData name="Wilkinson, Cedric" userId="S::cedric.wilkinson@iowadot.us::5bed73ba-6c95-488b-b544-8f805ce0aae3" providerId="AD" clId="Web-{EC98CDC7-78D0-99E0-B9D0-C4EE621F3A1F}" dt="2025-06-30T13:44:58.078" v="20" actId="20577"/>
        <pc:sldMkLst>
          <pc:docMk/>
          <pc:sldMk cId="1330442584" sldId="285"/>
        </pc:sldMkLst>
        <pc:spChg chg="mod">
          <ac:chgData name="Wilkinson, Cedric" userId="S::cedric.wilkinson@iowadot.us::5bed73ba-6c95-488b-b544-8f805ce0aae3" providerId="AD" clId="Web-{EC98CDC7-78D0-99E0-B9D0-C4EE621F3A1F}" dt="2025-06-30T13:44:58.078" v="20" actId="20577"/>
          <ac:spMkLst>
            <pc:docMk/>
            <pc:sldMk cId="1330442584" sldId="285"/>
            <ac:spMk id="6" creationId="{A9EA7252-6D17-D2E9-A5A5-33B0373125F6}"/>
          </ac:spMkLst>
        </pc:spChg>
      </pc:sldChg>
      <pc:sldChg chg="modSp">
        <pc:chgData name="Wilkinson, Cedric" userId="S::cedric.wilkinson@iowadot.us::5bed73ba-6c95-488b-b544-8f805ce0aae3" providerId="AD" clId="Web-{EC98CDC7-78D0-99E0-B9D0-C4EE621F3A1F}" dt="2025-06-30T13:44:23.797" v="16" actId="20577"/>
        <pc:sldMkLst>
          <pc:docMk/>
          <pc:sldMk cId="2845960253" sldId="302"/>
        </pc:sldMkLst>
        <pc:spChg chg="mod">
          <ac:chgData name="Wilkinson, Cedric" userId="S::cedric.wilkinson@iowadot.us::5bed73ba-6c95-488b-b544-8f805ce0aae3" providerId="AD" clId="Web-{EC98CDC7-78D0-99E0-B9D0-C4EE621F3A1F}" dt="2025-06-30T13:44:23.797" v="16" actId="20577"/>
          <ac:spMkLst>
            <pc:docMk/>
            <pc:sldMk cId="2845960253" sldId="302"/>
            <ac:spMk id="3" creationId="{A90248B1-0621-678B-2853-420093159C39}"/>
          </ac:spMkLst>
        </pc:spChg>
      </pc:sldChg>
      <pc:sldChg chg="modSp">
        <pc:chgData name="Wilkinson, Cedric" userId="S::cedric.wilkinson@iowadot.us::5bed73ba-6c95-488b-b544-8f805ce0aae3" providerId="AD" clId="Web-{EC98CDC7-78D0-99E0-B9D0-C4EE621F3A1F}" dt="2025-06-30T13:58:14.933" v="22" actId="20577"/>
        <pc:sldMkLst>
          <pc:docMk/>
          <pc:sldMk cId="674333123" sldId="328"/>
        </pc:sldMkLst>
        <pc:spChg chg="mod">
          <ac:chgData name="Wilkinson, Cedric" userId="S::cedric.wilkinson@iowadot.us::5bed73ba-6c95-488b-b544-8f805ce0aae3" providerId="AD" clId="Web-{EC98CDC7-78D0-99E0-B9D0-C4EE621F3A1F}" dt="2025-06-30T13:58:14.933" v="22" actId="20577"/>
          <ac:spMkLst>
            <pc:docMk/>
            <pc:sldMk cId="674333123" sldId="328"/>
            <ac:spMk id="6" creationId="{A9EA7252-6D17-D2E9-A5A5-33B0373125F6}"/>
          </ac:spMkLst>
        </pc:spChg>
      </pc:sldChg>
      <pc:sldChg chg="modSp">
        <pc:chgData name="Wilkinson, Cedric" userId="S::cedric.wilkinson@iowadot.us::5bed73ba-6c95-488b-b544-8f805ce0aae3" providerId="AD" clId="Web-{EC98CDC7-78D0-99E0-B9D0-C4EE621F3A1F}" dt="2025-06-30T14:09:39.757" v="33" actId="20577"/>
        <pc:sldMkLst>
          <pc:docMk/>
          <pc:sldMk cId="223034513" sldId="346"/>
        </pc:sldMkLst>
        <pc:spChg chg="mod">
          <ac:chgData name="Wilkinson, Cedric" userId="S::cedric.wilkinson@iowadot.us::5bed73ba-6c95-488b-b544-8f805ce0aae3" providerId="AD" clId="Web-{EC98CDC7-78D0-99E0-B9D0-C4EE621F3A1F}" dt="2025-06-30T14:09:39.757" v="33" actId="20577"/>
          <ac:spMkLst>
            <pc:docMk/>
            <pc:sldMk cId="223034513" sldId="346"/>
            <ac:spMk id="11" creationId="{8FE6BBD9-433B-284C-19F6-D4283B4CCC7E}"/>
          </ac:spMkLst>
        </pc:spChg>
      </pc:sldChg>
      <pc:sldChg chg="modSp">
        <pc:chgData name="Wilkinson, Cedric" userId="S::cedric.wilkinson@iowadot.us::5bed73ba-6c95-488b-b544-8f805ce0aae3" providerId="AD" clId="Web-{EC98CDC7-78D0-99E0-B9D0-C4EE621F3A1F}" dt="2025-06-30T15:20:09.797" v="41" actId="14100"/>
        <pc:sldMkLst>
          <pc:docMk/>
          <pc:sldMk cId="890070577" sldId="348"/>
        </pc:sldMkLst>
        <pc:spChg chg="mod">
          <ac:chgData name="Wilkinson, Cedric" userId="S::cedric.wilkinson@iowadot.us::5bed73ba-6c95-488b-b544-8f805ce0aae3" providerId="AD" clId="Web-{EC98CDC7-78D0-99E0-B9D0-C4EE621F3A1F}" dt="2025-06-30T14:08:45.632" v="24" actId="20577"/>
          <ac:spMkLst>
            <pc:docMk/>
            <pc:sldMk cId="890070577" sldId="348"/>
            <ac:spMk id="9" creationId="{E87047A0-6901-890F-4415-4415573272A0}"/>
          </ac:spMkLst>
        </pc:spChg>
        <pc:picChg chg="mod">
          <ac:chgData name="Wilkinson, Cedric" userId="S::cedric.wilkinson@iowadot.us::5bed73ba-6c95-488b-b544-8f805ce0aae3" providerId="AD" clId="Web-{EC98CDC7-78D0-99E0-B9D0-C4EE621F3A1F}" dt="2025-06-30T15:20:09.797" v="41" actId="14100"/>
          <ac:picMkLst>
            <pc:docMk/>
            <pc:sldMk cId="890070577" sldId="348"/>
            <ac:picMk id="7" creationId="{5DFBD3B4-02FC-E459-D902-36820ABE1FF4}"/>
          </ac:picMkLst>
        </pc:picChg>
      </pc:sldChg>
    </pc:docChg>
  </pc:docChgLst>
  <pc:docChgLst>
    <pc:chgData name="Wilkinson, Cedric" userId="5bed73ba-6c95-488b-b544-8f805ce0aae3" providerId="ADAL" clId="{762A5506-2895-4645-B9A1-712C59CD5A68}"/>
    <pc:docChg chg="undo custSel addSld delSld modSld sldOrd">
      <pc:chgData name="Wilkinson, Cedric" userId="5bed73ba-6c95-488b-b544-8f805ce0aae3" providerId="ADAL" clId="{762A5506-2895-4645-B9A1-712C59CD5A68}" dt="2025-05-19T21:43:37.893" v="565" actId="1076"/>
      <pc:docMkLst>
        <pc:docMk/>
      </pc:docMkLst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1401199327" sldId="256"/>
        </pc:sldMkLst>
      </pc:sldChg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744007362" sldId="257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1846664575" sldId="299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100171617" sldId="300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875722680" sldId="301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1105218488" sldId="303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4165726828" sldId="304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3933926263" sldId="311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3655525087" sldId="312"/>
        </pc:sldMkLst>
      </pc:sldChg>
      <pc:sldChg chg="addSp delSp modSp mod">
        <pc:chgData name="Wilkinson, Cedric" userId="5bed73ba-6c95-488b-b544-8f805ce0aae3" providerId="ADAL" clId="{762A5506-2895-4645-B9A1-712C59CD5A68}" dt="2025-05-19T20:49:18.594" v="521" actId="478"/>
        <pc:sldMkLst>
          <pc:docMk/>
          <pc:sldMk cId="2664550145" sldId="327"/>
        </pc:sldMkLst>
      </pc:sldChg>
      <pc:sldChg chg="modSp">
        <pc:chgData name="Wilkinson, Cedric" userId="5bed73ba-6c95-488b-b544-8f805ce0aae3" providerId="ADAL" clId="{762A5506-2895-4645-B9A1-712C59CD5A68}" dt="2025-05-19T19:58:53.462" v="462" actId="20577"/>
        <pc:sldMkLst>
          <pc:docMk/>
          <pc:sldMk cId="674333123" sldId="328"/>
        </pc:sldMkLst>
      </pc:sldChg>
      <pc:sldChg chg="addSp modSp mod">
        <pc:chgData name="Wilkinson, Cedric" userId="5bed73ba-6c95-488b-b544-8f805ce0aae3" providerId="ADAL" clId="{762A5506-2895-4645-B9A1-712C59CD5A68}" dt="2025-05-19T19:56:45.311" v="305" actId="1076"/>
        <pc:sldMkLst>
          <pc:docMk/>
          <pc:sldMk cId="3476882454" sldId="329"/>
        </pc:sldMkLst>
      </pc:sldChg>
      <pc:sldChg chg="modSp mod">
        <pc:chgData name="Wilkinson, Cedric" userId="5bed73ba-6c95-488b-b544-8f805ce0aae3" providerId="ADAL" clId="{762A5506-2895-4645-B9A1-712C59CD5A68}" dt="2025-05-19T20:21:57.311" v="494" actId="1076"/>
        <pc:sldMkLst>
          <pc:docMk/>
          <pc:sldMk cId="4285127454" sldId="330"/>
        </pc:sldMkLst>
      </pc:sldChg>
      <pc:sldChg chg="addSp modSp mod">
        <pc:chgData name="Wilkinson, Cedric" userId="5bed73ba-6c95-488b-b544-8f805ce0aae3" providerId="ADAL" clId="{762A5506-2895-4645-B9A1-712C59CD5A68}" dt="2025-05-19T19:53:21.491" v="139" actId="1076"/>
        <pc:sldMkLst>
          <pc:docMk/>
          <pc:sldMk cId="3137885315" sldId="331"/>
        </pc:sldMkLst>
      </pc:sldChg>
      <pc:sldChg chg="modSp mod">
        <pc:chgData name="Wilkinson, Cedric" userId="5bed73ba-6c95-488b-b544-8f805ce0aae3" providerId="ADAL" clId="{762A5506-2895-4645-B9A1-712C59CD5A68}" dt="2025-05-19T19:57:03.628" v="307" actId="14100"/>
        <pc:sldMkLst>
          <pc:docMk/>
          <pc:sldMk cId="1758182607" sldId="332"/>
        </pc:sldMkLst>
      </pc:sldChg>
      <pc:sldChg chg="addSp modSp mod">
        <pc:chgData name="Wilkinson, Cedric" userId="5bed73ba-6c95-488b-b544-8f805ce0aae3" providerId="ADAL" clId="{762A5506-2895-4645-B9A1-712C59CD5A68}" dt="2025-05-19T19:54:49.711" v="200" actId="1076"/>
        <pc:sldMkLst>
          <pc:docMk/>
          <pc:sldMk cId="2409076103" sldId="333"/>
        </pc:sldMkLst>
      </pc:sldChg>
      <pc:sldChg chg="modSp mod">
        <pc:chgData name="Wilkinson, Cedric" userId="5bed73ba-6c95-488b-b544-8f805ce0aae3" providerId="ADAL" clId="{762A5506-2895-4645-B9A1-712C59CD5A68}" dt="2025-05-19T19:55:20.115" v="211" actId="5793"/>
        <pc:sldMkLst>
          <pc:docMk/>
          <pc:sldMk cId="3523026965" sldId="337"/>
        </pc:sldMkLst>
      </pc:sldChg>
      <pc:sldChg chg="modSp add mod ord">
        <pc:chgData name="Wilkinson, Cedric" userId="5bed73ba-6c95-488b-b544-8f805ce0aae3" providerId="ADAL" clId="{762A5506-2895-4645-B9A1-712C59CD5A68}" dt="2025-05-19T19:52:11.106" v="85" actId="1076"/>
        <pc:sldMkLst>
          <pc:docMk/>
          <pc:sldMk cId="2298059756" sldId="338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2458110796" sldId="338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791655085" sldId="339"/>
        </pc:sldMkLst>
      </pc:sldChg>
      <pc:sldChg chg="modSp add mod ord">
        <pc:chgData name="Wilkinson, Cedric" userId="5bed73ba-6c95-488b-b544-8f805ce0aae3" providerId="ADAL" clId="{762A5506-2895-4645-B9A1-712C59CD5A68}" dt="2025-05-19T19:57:57.484" v="330" actId="14100"/>
        <pc:sldMkLst>
          <pc:docMk/>
          <pc:sldMk cId="829869428" sldId="339"/>
        </pc:sldMkLst>
      </pc:sldChg>
      <pc:sldChg chg="modSp add mod ord">
        <pc:chgData name="Wilkinson, Cedric" userId="5bed73ba-6c95-488b-b544-8f805ce0aae3" providerId="ADAL" clId="{762A5506-2895-4645-B9A1-712C59CD5A68}" dt="2025-05-19T19:57:46.968" v="329" actId="14100"/>
        <pc:sldMkLst>
          <pc:docMk/>
          <pc:sldMk cId="3161705333" sldId="340"/>
        </pc:sldMkLst>
      </pc:sldChg>
      <pc:sldChg chg="add del">
        <pc:chgData name="Wilkinson, Cedric" userId="5bed73ba-6c95-488b-b544-8f805ce0aae3" providerId="ADAL" clId="{762A5506-2895-4645-B9A1-712C59CD5A68}" dt="2025-05-19T19:57:22.758" v="309" actId="47"/>
        <pc:sldMkLst>
          <pc:docMk/>
          <pc:sldMk cId="3387823386" sldId="340"/>
        </pc:sldMkLst>
      </pc:sldChg>
      <pc:sldChg chg="addSp delSp modSp add mod">
        <pc:chgData name="Wilkinson, Cedric" userId="5bed73ba-6c95-488b-b544-8f805ce0aae3" providerId="ADAL" clId="{762A5506-2895-4645-B9A1-712C59CD5A68}" dt="2025-05-19T20:46:28.012" v="495" actId="1076"/>
        <pc:sldMkLst>
          <pc:docMk/>
          <pc:sldMk cId="2339910723" sldId="341"/>
        </pc:sldMkLst>
      </pc:sldChg>
      <pc:sldChg chg="addSp delSp modSp add mod">
        <pc:chgData name="Wilkinson, Cedric" userId="5bed73ba-6c95-488b-b544-8f805ce0aae3" providerId="ADAL" clId="{762A5506-2895-4645-B9A1-712C59CD5A68}" dt="2025-05-19T20:49:47.468" v="541" actId="1076"/>
        <pc:sldMkLst>
          <pc:docMk/>
          <pc:sldMk cId="1632091877" sldId="342"/>
        </pc:sldMkLst>
      </pc:sldChg>
      <pc:sldChg chg="addSp delSp modSp add mod ord">
        <pc:chgData name="Wilkinson, Cedric" userId="5bed73ba-6c95-488b-b544-8f805ce0aae3" providerId="ADAL" clId="{762A5506-2895-4645-B9A1-712C59CD5A68}" dt="2025-05-19T21:43:37.893" v="565" actId="1076"/>
        <pc:sldMkLst>
          <pc:docMk/>
          <pc:sldMk cId="2585984966" sldId="343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1175488060" sldId="437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1890862042" sldId="438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401800760" sldId="440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1993173578" sldId="446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2518420195" sldId="448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272137911" sldId="449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4152478379" sldId="450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2643417590" sldId="452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441368637" sldId="453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1361433001" sldId="988202213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623174847" sldId="988202311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2718733982" sldId="988202312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357493748" sldId="988202313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736669586" sldId="988202322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3827338509" sldId="988202323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3554811940" sldId="988202324"/>
        </pc:sldMkLst>
      </pc:sldChg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1084089969" sldId="988202325"/>
        </pc:sldMkLst>
      </pc:sldChg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1875761778" sldId="988202326"/>
        </pc:sldMkLst>
      </pc:sldChg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2451426819" sldId="988202327"/>
        </pc:sldMkLst>
      </pc:sldChg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4025594552" sldId="988202328"/>
        </pc:sldMkLst>
      </pc:sldChg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3774566038" sldId="988202329"/>
        </pc:sldMkLst>
      </pc:sldChg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2733682192" sldId="988202330"/>
        </pc:sldMkLst>
      </pc:sldChg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1851788210" sldId="988202331"/>
        </pc:sldMkLst>
      </pc:sldChg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1113540893" sldId="988202332"/>
        </pc:sldMkLst>
      </pc:sldChg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2168911859" sldId="988202333"/>
        </pc:sldMkLst>
      </pc:sldChg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1330533348" sldId="988202334"/>
        </pc:sldMkLst>
      </pc:sldChg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1389366717" sldId="988202335"/>
        </pc:sldMkLst>
      </pc:sldChg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179945852" sldId="988202336"/>
        </pc:sldMkLst>
      </pc:sldChg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1859421997" sldId="988202337"/>
        </pc:sldMkLst>
      </pc:sldChg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1561257842" sldId="988202338"/>
        </pc:sldMkLst>
      </pc:sldChg>
      <pc:sldChg chg="del">
        <pc:chgData name="Wilkinson, Cedric" userId="5bed73ba-6c95-488b-b544-8f805ce0aae3" providerId="ADAL" clId="{762A5506-2895-4645-B9A1-712C59CD5A68}" dt="2025-05-19T19:37:34.082" v="1" actId="2696"/>
        <pc:sldMkLst>
          <pc:docMk/>
          <pc:sldMk cId="1497820333" sldId="988202339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3076709113" sldId="988202340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168476272" sldId="988202341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3231367798" sldId="988202342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459641469" sldId="988202343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3440356719" sldId="988202344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1619382523" sldId="988202345"/>
        </pc:sldMkLst>
      </pc:sldChg>
      <pc:sldChg chg="del">
        <pc:chgData name="Wilkinson, Cedric" userId="5bed73ba-6c95-488b-b544-8f805ce0aae3" providerId="ADAL" clId="{762A5506-2895-4645-B9A1-712C59CD5A68}" dt="2025-05-19T19:37:20.243" v="0" actId="2696"/>
        <pc:sldMkLst>
          <pc:docMk/>
          <pc:sldMk cId="2177942134" sldId="988202346"/>
        </pc:sldMkLst>
      </pc:sldChg>
    </pc:docChg>
  </pc:docChgLst>
  <pc:docChgLst>
    <pc:chgData name="Strunk, Jennifer" userId="S::jennifer.strunk@iowadot.us::1b14d50e-a12a-41d7-8544-5f871d0d43f4" providerId="AD" clId="Web-{9D187283-AA63-4F71-F339-B8C6DF6E0947}"/>
    <pc:docChg chg="modSld">
      <pc:chgData name="Strunk, Jennifer" userId="S::jennifer.strunk@iowadot.us::1b14d50e-a12a-41d7-8544-5f871d0d43f4" providerId="AD" clId="Web-{9D187283-AA63-4F71-F339-B8C6DF6E0947}" dt="2025-06-05T11:52:47.109" v="17" actId="20577"/>
      <pc:docMkLst>
        <pc:docMk/>
      </pc:docMkLst>
      <pc:sldChg chg="modSp">
        <pc:chgData name="Strunk, Jennifer" userId="S::jennifer.strunk@iowadot.us::1b14d50e-a12a-41d7-8544-5f871d0d43f4" providerId="AD" clId="Web-{9D187283-AA63-4F71-F339-B8C6DF6E0947}" dt="2025-06-05T11:52:47.109" v="17" actId="20577"/>
        <pc:sldMkLst>
          <pc:docMk/>
          <pc:sldMk cId="223034513" sldId="346"/>
        </pc:sldMkLst>
        <pc:spChg chg="mod">
          <ac:chgData name="Strunk, Jennifer" userId="S::jennifer.strunk@iowadot.us::1b14d50e-a12a-41d7-8544-5f871d0d43f4" providerId="AD" clId="Web-{9D187283-AA63-4F71-F339-B8C6DF6E0947}" dt="2025-06-05T11:52:26.468" v="11" actId="20577"/>
          <ac:spMkLst>
            <pc:docMk/>
            <pc:sldMk cId="223034513" sldId="346"/>
            <ac:spMk id="5" creationId="{1FD14868-F99A-6ACA-151D-C308111BF30A}"/>
          </ac:spMkLst>
        </pc:spChg>
        <pc:spChg chg="mod">
          <ac:chgData name="Strunk, Jennifer" userId="S::jennifer.strunk@iowadot.us::1b14d50e-a12a-41d7-8544-5f871d0d43f4" providerId="AD" clId="Web-{9D187283-AA63-4F71-F339-B8C6DF6E0947}" dt="2025-06-05T11:52:47.109" v="17" actId="20577"/>
          <ac:spMkLst>
            <pc:docMk/>
            <pc:sldMk cId="223034513" sldId="346"/>
            <ac:spMk id="6" creationId="{AAC35C09-C354-9116-375D-4A60C9885E3F}"/>
          </ac:spMkLst>
        </pc:spChg>
      </pc:sldChg>
    </pc:docChg>
  </pc:docChgLst>
  <pc:docChgLst>
    <pc:chgData name="Wilkinson, Cedric" userId="5bed73ba-6c95-488b-b544-8f805ce0aae3" providerId="ADAL" clId="{351F1759-63E2-4C8E-BD46-9E0F25EC2C4E}"/>
    <pc:docChg chg="custSel modSld">
      <pc:chgData name="Wilkinson, Cedric" userId="5bed73ba-6c95-488b-b544-8f805ce0aae3" providerId="ADAL" clId="{351F1759-63E2-4C8E-BD46-9E0F25EC2C4E}" dt="2025-07-02T22:43:08.219" v="46" actId="1076"/>
      <pc:docMkLst>
        <pc:docMk/>
      </pc:docMkLst>
      <pc:sldChg chg="modSp mod">
        <pc:chgData name="Wilkinson, Cedric" userId="5bed73ba-6c95-488b-b544-8f805ce0aae3" providerId="ADAL" clId="{351F1759-63E2-4C8E-BD46-9E0F25EC2C4E}" dt="2025-07-02T13:50:55.231" v="12" actId="20577"/>
        <pc:sldMkLst>
          <pc:docMk/>
          <pc:sldMk cId="1917992120" sldId="326"/>
        </pc:sldMkLst>
        <pc:spChg chg="mod">
          <ac:chgData name="Wilkinson, Cedric" userId="5bed73ba-6c95-488b-b544-8f805ce0aae3" providerId="ADAL" clId="{351F1759-63E2-4C8E-BD46-9E0F25EC2C4E}" dt="2025-07-02T13:50:55.231" v="12" actId="20577"/>
          <ac:spMkLst>
            <pc:docMk/>
            <pc:sldMk cId="1917992120" sldId="326"/>
            <ac:spMk id="6" creationId="{A9EA7252-6D17-D2E9-A5A5-33B0373125F6}"/>
          </ac:spMkLst>
        </pc:spChg>
      </pc:sldChg>
      <pc:sldChg chg="modSp">
        <pc:chgData name="Wilkinson, Cedric" userId="5bed73ba-6c95-488b-b544-8f805ce0aae3" providerId="ADAL" clId="{351F1759-63E2-4C8E-BD46-9E0F25EC2C4E}" dt="2025-07-02T13:48:36.179" v="7" actId="20577"/>
        <pc:sldMkLst>
          <pc:docMk/>
          <pc:sldMk cId="674333123" sldId="328"/>
        </pc:sldMkLst>
        <pc:spChg chg="mod">
          <ac:chgData name="Wilkinson, Cedric" userId="5bed73ba-6c95-488b-b544-8f805ce0aae3" providerId="ADAL" clId="{351F1759-63E2-4C8E-BD46-9E0F25EC2C4E}" dt="2025-07-02T13:48:36.179" v="7" actId="20577"/>
          <ac:spMkLst>
            <pc:docMk/>
            <pc:sldMk cId="674333123" sldId="328"/>
            <ac:spMk id="9" creationId="{EC58B995-EAC6-4C99-5F26-E7AE1D909C95}"/>
          </ac:spMkLst>
        </pc:spChg>
      </pc:sldChg>
      <pc:sldChg chg="addSp delSp modSp mod">
        <pc:chgData name="Wilkinson, Cedric" userId="5bed73ba-6c95-488b-b544-8f805ce0aae3" providerId="ADAL" clId="{351F1759-63E2-4C8E-BD46-9E0F25EC2C4E}" dt="2025-07-02T22:41:24.035" v="33" actId="207"/>
        <pc:sldMkLst>
          <pc:docMk/>
          <pc:sldMk cId="3137885315" sldId="331"/>
        </pc:sldMkLst>
        <pc:graphicFrameChg chg="add mod modGraphic">
          <ac:chgData name="Wilkinson, Cedric" userId="5bed73ba-6c95-488b-b544-8f805ce0aae3" providerId="ADAL" clId="{351F1759-63E2-4C8E-BD46-9E0F25EC2C4E}" dt="2025-07-02T22:41:24.035" v="33" actId="207"/>
          <ac:graphicFrameMkLst>
            <pc:docMk/>
            <pc:sldMk cId="3137885315" sldId="331"/>
            <ac:graphicFrameMk id="3" creationId="{32E5353B-985E-E881-E057-E4B0F5AFE062}"/>
          </ac:graphicFrameMkLst>
        </pc:graphicFrameChg>
        <pc:graphicFrameChg chg="del">
          <ac:chgData name="Wilkinson, Cedric" userId="5bed73ba-6c95-488b-b544-8f805ce0aae3" providerId="ADAL" clId="{351F1759-63E2-4C8E-BD46-9E0F25EC2C4E}" dt="2025-07-02T22:41:06.291" v="28" actId="478"/>
          <ac:graphicFrameMkLst>
            <pc:docMk/>
            <pc:sldMk cId="3137885315" sldId="331"/>
            <ac:graphicFrameMk id="13" creationId="{04B9F584-F1B4-2731-CD33-27BE37F041F7}"/>
          </ac:graphicFrameMkLst>
        </pc:graphicFrameChg>
      </pc:sldChg>
      <pc:sldChg chg="addSp modSp mod">
        <pc:chgData name="Wilkinson, Cedric" userId="5bed73ba-6c95-488b-b544-8f805ce0aae3" providerId="ADAL" clId="{351F1759-63E2-4C8E-BD46-9E0F25EC2C4E}" dt="2025-07-02T22:43:08.219" v="46" actId="1076"/>
        <pc:sldMkLst>
          <pc:docMk/>
          <pc:sldMk cId="1758182607" sldId="332"/>
        </pc:sldMkLst>
        <pc:graphicFrameChg chg="mod">
          <ac:chgData name="Wilkinson, Cedric" userId="5bed73ba-6c95-488b-b544-8f805ce0aae3" providerId="ADAL" clId="{351F1759-63E2-4C8E-BD46-9E0F25EC2C4E}" dt="2025-07-02T22:43:04.358" v="45" actId="1076"/>
          <ac:graphicFrameMkLst>
            <pc:docMk/>
            <pc:sldMk cId="1758182607" sldId="332"/>
            <ac:graphicFrameMk id="2" creationId="{78A397E9-7803-C670-D9D8-BD9C0344CFAC}"/>
          </ac:graphicFrameMkLst>
        </pc:graphicFrameChg>
        <pc:graphicFrameChg chg="add mod">
          <ac:chgData name="Wilkinson, Cedric" userId="5bed73ba-6c95-488b-b544-8f805ce0aae3" providerId="ADAL" clId="{351F1759-63E2-4C8E-BD46-9E0F25EC2C4E}" dt="2025-07-02T22:43:08.219" v="46" actId="1076"/>
          <ac:graphicFrameMkLst>
            <pc:docMk/>
            <pc:sldMk cId="1758182607" sldId="332"/>
            <ac:graphicFrameMk id="3" creationId="{C5658E8B-25C4-4303-3FA7-E4995AED12EA}"/>
          </ac:graphicFrameMkLst>
        </pc:graphicFrameChg>
      </pc:sldChg>
      <pc:sldChg chg="addSp delSp modSp mod">
        <pc:chgData name="Wilkinson, Cedric" userId="5bed73ba-6c95-488b-b544-8f805ce0aae3" providerId="ADAL" clId="{351F1759-63E2-4C8E-BD46-9E0F25EC2C4E}" dt="2025-07-02T22:42:34.646" v="42" actId="207"/>
        <pc:sldMkLst>
          <pc:docMk/>
          <pc:sldMk cId="2409076103" sldId="333"/>
        </pc:sldMkLst>
        <pc:graphicFrameChg chg="del">
          <ac:chgData name="Wilkinson, Cedric" userId="5bed73ba-6c95-488b-b544-8f805ce0aae3" providerId="ADAL" clId="{351F1759-63E2-4C8E-BD46-9E0F25EC2C4E}" dt="2025-07-02T22:42:00.624" v="35" actId="478"/>
          <ac:graphicFrameMkLst>
            <pc:docMk/>
            <pc:sldMk cId="2409076103" sldId="333"/>
            <ac:graphicFrameMk id="3" creationId="{4F597539-F8CB-E416-BBFE-70233D647DA9}"/>
          </ac:graphicFrameMkLst>
        </pc:graphicFrameChg>
        <pc:graphicFrameChg chg="add mod modGraphic">
          <ac:chgData name="Wilkinson, Cedric" userId="5bed73ba-6c95-488b-b544-8f805ce0aae3" providerId="ADAL" clId="{351F1759-63E2-4C8E-BD46-9E0F25EC2C4E}" dt="2025-07-02T22:42:34.646" v="42" actId="207"/>
          <ac:graphicFrameMkLst>
            <pc:docMk/>
            <pc:sldMk cId="2409076103" sldId="333"/>
            <ac:graphicFrameMk id="4" creationId="{20F4D901-E62F-097E-5D2C-946358FD0399}"/>
          </ac:graphicFrameMkLst>
        </pc:graphicFrameChg>
        <pc:graphicFrameChg chg="del">
          <ac:chgData name="Wilkinson, Cedric" userId="5bed73ba-6c95-488b-b544-8f805ce0aae3" providerId="ADAL" clId="{351F1759-63E2-4C8E-BD46-9E0F25EC2C4E}" dt="2025-07-02T22:42:08.627" v="37" actId="478"/>
          <ac:graphicFrameMkLst>
            <pc:docMk/>
            <pc:sldMk cId="2409076103" sldId="333"/>
            <ac:graphicFrameMk id="13" creationId="{69FC4FD9-DABC-EB51-99F6-DC13D78D782E}"/>
          </ac:graphicFrameMkLst>
        </pc:graphicFrameChg>
      </pc:sldChg>
      <pc:sldChg chg="addSp modSp mod">
        <pc:chgData name="Wilkinson, Cedric" userId="5bed73ba-6c95-488b-b544-8f805ce0aae3" providerId="ADAL" clId="{351F1759-63E2-4C8E-BD46-9E0F25EC2C4E}" dt="2025-07-02T22:40:28.578" v="27" actId="14100"/>
        <pc:sldMkLst>
          <pc:docMk/>
          <pc:sldMk cId="1383462060" sldId="334"/>
        </pc:sldMkLst>
        <pc:spChg chg="mod">
          <ac:chgData name="Wilkinson, Cedric" userId="5bed73ba-6c95-488b-b544-8f805ce0aae3" providerId="ADAL" clId="{351F1759-63E2-4C8E-BD46-9E0F25EC2C4E}" dt="2025-07-02T22:40:28.578" v="27" actId="14100"/>
          <ac:spMkLst>
            <pc:docMk/>
            <pc:sldMk cId="1383462060" sldId="334"/>
            <ac:spMk id="2" creationId="{A642BBBE-7FDE-B811-DB89-E487E45A7861}"/>
          </ac:spMkLst>
        </pc:spChg>
        <pc:graphicFrameChg chg="add mod modGraphic">
          <ac:chgData name="Wilkinson, Cedric" userId="5bed73ba-6c95-488b-b544-8f805ce0aae3" providerId="ADAL" clId="{351F1759-63E2-4C8E-BD46-9E0F25EC2C4E}" dt="2025-07-02T22:40:20.488" v="25" actId="1076"/>
          <ac:graphicFrameMkLst>
            <pc:docMk/>
            <pc:sldMk cId="1383462060" sldId="334"/>
            <ac:graphicFrameMk id="3" creationId="{46076292-A5C4-48D3-C815-BE4A251CADCF}"/>
          </ac:graphicFrameMkLst>
        </pc:graphicFrameChg>
        <pc:graphicFrameChg chg="mod modGraphic">
          <ac:chgData name="Wilkinson, Cedric" userId="5bed73ba-6c95-488b-b544-8f805ce0aae3" providerId="ADAL" clId="{351F1759-63E2-4C8E-BD46-9E0F25EC2C4E}" dt="2025-07-02T22:40:24.722" v="26" actId="1076"/>
          <ac:graphicFrameMkLst>
            <pc:docMk/>
            <pc:sldMk cId="1383462060" sldId="334"/>
            <ac:graphicFrameMk id="5" creationId="{40DDE15F-5B22-0321-9508-383A6A56C1A1}"/>
          </ac:graphicFrameMkLst>
        </pc:graphicFrameChg>
        <pc:cxnChg chg="mod">
          <ac:chgData name="Wilkinson, Cedric" userId="5bed73ba-6c95-488b-b544-8f805ce0aae3" providerId="ADAL" clId="{351F1759-63E2-4C8E-BD46-9E0F25EC2C4E}" dt="2025-07-02T22:40:14.235" v="24" actId="14100"/>
          <ac:cxnSpMkLst>
            <pc:docMk/>
            <pc:sldMk cId="1383462060" sldId="334"/>
            <ac:cxnSpMk id="9" creationId="{269B9AD8-71F8-4F8D-59C2-8642C53EFB3C}"/>
          </ac:cxnSpMkLst>
        </pc:cxnChg>
      </pc:sldChg>
      <pc:sldChg chg="modSp mod">
        <pc:chgData name="Wilkinson, Cedric" userId="5bed73ba-6c95-488b-b544-8f805ce0aae3" providerId="ADAL" clId="{351F1759-63E2-4C8E-BD46-9E0F25EC2C4E}" dt="2025-07-02T13:33:56.727" v="3" actId="207"/>
        <pc:sldMkLst>
          <pc:docMk/>
          <pc:sldMk cId="2460381922" sldId="350"/>
        </pc:sldMkLst>
        <pc:spChg chg="mod">
          <ac:chgData name="Wilkinson, Cedric" userId="5bed73ba-6c95-488b-b544-8f805ce0aae3" providerId="ADAL" clId="{351F1759-63E2-4C8E-BD46-9E0F25EC2C4E}" dt="2025-07-02T13:33:56.727" v="3" actId="207"/>
          <ac:spMkLst>
            <pc:docMk/>
            <pc:sldMk cId="2460381922" sldId="350"/>
            <ac:spMk id="2" creationId="{DC9962CC-99A1-76A2-7F35-47DA60878DA6}"/>
          </ac:spMkLst>
        </pc:spChg>
      </pc:sldChg>
    </pc:docChg>
  </pc:docChgLst>
  <pc:docChgLst>
    <pc:chgData name="Wilkinson, Cedric" userId="5bed73ba-6c95-488b-b544-8f805ce0aae3" providerId="ADAL" clId="{99964706-1C79-450E-9456-A7EC5FB06EC0}"/>
    <pc:docChg chg="undo custSel addSld delSld modSld sldOrd">
      <pc:chgData name="Wilkinson, Cedric" userId="5bed73ba-6c95-488b-b544-8f805ce0aae3" providerId="ADAL" clId="{99964706-1C79-450E-9456-A7EC5FB06EC0}" dt="2025-06-04T19:02:30.233" v="736" actId="20577"/>
      <pc:docMkLst>
        <pc:docMk/>
      </pc:docMkLst>
      <pc:sldChg chg="modSp mod">
        <pc:chgData name="Wilkinson, Cedric" userId="5bed73ba-6c95-488b-b544-8f805ce0aae3" providerId="ADAL" clId="{99964706-1C79-450E-9456-A7EC5FB06EC0}" dt="2025-06-04T18:54:41.190" v="476" actId="20577"/>
        <pc:sldMkLst>
          <pc:docMk/>
          <pc:sldMk cId="3260611352" sldId="270"/>
        </pc:sldMkLst>
        <pc:spChg chg="mod">
          <ac:chgData name="Wilkinson, Cedric" userId="5bed73ba-6c95-488b-b544-8f805ce0aae3" providerId="ADAL" clId="{99964706-1C79-450E-9456-A7EC5FB06EC0}" dt="2025-06-04T18:54:41.190" v="476" actId="20577"/>
          <ac:spMkLst>
            <pc:docMk/>
            <pc:sldMk cId="3260611352" sldId="270"/>
            <ac:spMk id="10" creationId="{76A2679D-6071-424D-B3C5-5A49D6B5E468}"/>
          </ac:spMkLst>
        </pc:spChg>
      </pc:sldChg>
      <pc:sldChg chg="modSp mod">
        <pc:chgData name="Wilkinson, Cedric" userId="5bed73ba-6c95-488b-b544-8f805ce0aae3" providerId="ADAL" clId="{99964706-1C79-450E-9456-A7EC5FB06EC0}" dt="2025-06-02T13:06:49.795" v="1" actId="20577"/>
        <pc:sldMkLst>
          <pc:docMk/>
          <pc:sldMk cId="1917992120" sldId="326"/>
        </pc:sldMkLst>
        <pc:spChg chg="mod">
          <ac:chgData name="Wilkinson, Cedric" userId="5bed73ba-6c95-488b-b544-8f805ce0aae3" providerId="ADAL" clId="{99964706-1C79-450E-9456-A7EC5FB06EC0}" dt="2025-06-02T13:06:49.795" v="1" actId="20577"/>
          <ac:spMkLst>
            <pc:docMk/>
            <pc:sldMk cId="1917992120" sldId="326"/>
            <ac:spMk id="6" creationId="{A9EA7252-6D17-D2E9-A5A5-33B0373125F6}"/>
          </ac:spMkLst>
        </pc:spChg>
      </pc:sldChg>
      <pc:sldChg chg="modSp">
        <pc:chgData name="Wilkinson, Cedric" userId="5bed73ba-6c95-488b-b544-8f805ce0aae3" providerId="ADAL" clId="{99964706-1C79-450E-9456-A7EC5FB06EC0}" dt="2025-06-03T19:53:10.337" v="461" actId="20577"/>
        <pc:sldMkLst>
          <pc:docMk/>
          <pc:sldMk cId="674333123" sldId="328"/>
        </pc:sldMkLst>
        <pc:spChg chg="mod">
          <ac:chgData name="Wilkinson, Cedric" userId="5bed73ba-6c95-488b-b544-8f805ce0aae3" providerId="ADAL" clId="{99964706-1C79-450E-9456-A7EC5FB06EC0}" dt="2025-06-03T19:53:10.337" v="461" actId="20577"/>
          <ac:spMkLst>
            <pc:docMk/>
            <pc:sldMk cId="674333123" sldId="328"/>
            <ac:spMk id="8" creationId="{A4ADF73E-E587-28CB-A23D-BBD41E100719}"/>
          </ac:spMkLst>
        </pc:spChg>
        <pc:spChg chg="mod">
          <ac:chgData name="Wilkinson, Cedric" userId="5bed73ba-6c95-488b-b544-8f805ce0aae3" providerId="ADAL" clId="{99964706-1C79-450E-9456-A7EC5FB06EC0}" dt="2025-06-03T19:53:02.707" v="460" actId="13926"/>
          <ac:spMkLst>
            <pc:docMk/>
            <pc:sldMk cId="674333123" sldId="328"/>
            <ac:spMk id="9" creationId="{EC58B995-EAC6-4C99-5F26-E7AE1D909C95}"/>
          </ac:spMkLst>
        </pc:spChg>
      </pc:sldChg>
      <pc:sldChg chg="modSp mod">
        <pc:chgData name="Wilkinson, Cedric" userId="5bed73ba-6c95-488b-b544-8f805ce0aae3" providerId="ADAL" clId="{99964706-1C79-450E-9456-A7EC5FB06EC0}" dt="2025-06-03T19:36:30.895" v="112" actId="14100"/>
        <pc:sldMkLst>
          <pc:docMk/>
          <pc:sldMk cId="3476882454" sldId="329"/>
        </pc:sldMkLst>
        <pc:spChg chg="mod">
          <ac:chgData name="Wilkinson, Cedric" userId="5bed73ba-6c95-488b-b544-8f805ce0aae3" providerId="ADAL" clId="{99964706-1C79-450E-9456-A7EC5FB06EC0}" dt="2025-06-03T19:36:27.777" v="111" actId="14100"/>
          <ac:spMkLst>
            <pc:docMk/>
            <pc:sldMk cId="3476882454" sldId="329"/>
            <ac:spMk id="12" creationId="{8725F0EB-5C2C-F557-B112-F445921CE851}"/>
          </ac:spMkLst>
        </pc:spChg>
        <pc:cxnChg chg="mod">
          <ac:chgData name="Wilkinson, Cedric" userId="5bed73ba-6c95-488b-b544-8f805ce0aae3" providerId="ADAL" clId="{99964706-1C79-450E-9456-A7EC5FB06EC0}" dt="2025-06-03T19:36:30.895" v="112" actId="14100"/>
          <ac:cxnSpMkLst>
            <pc:docMk/>
            <pc:sldMk cId="3476882454" sldId="329"/>
            <ac:cxnSpMk id="5" creationId="{08D996D1-2D11-F9E1-1095-75E98A77D758}"/>
          </ac:cxnSpMkLst>
        </pc:cxnChg>
      </pc:sldChg>
      <pc:sldChg chg="modSp mod">
        <pc:chgData name="Wilkinson, Cedric" userId="5bed73ba-6c95-488b-b544-8f805ce0aae3" providerId="ADAL" clId="{99964706-1C79-450E-9456-A7EC5FB06EC0}" dt="2025-06-03T19:34:07.202" v="107" actId="14100"/>
        <pc:sldMkLst>
          <pc:docMk/>
          <pc:sldMk cId="4285127454" sldId="330"/>
        </pc:sldMkLst>
        <pc:spChg chg="mod">
          <ac:chgData name="Wilkinson, Cedric" userId="5bed73ba-6c95-488b-b544-8f805ce0aae3" providerId="ADAL" clId="{99964706-1C79-450E-9456-A7EC5FB06EC0}" dt="2025-06-03T19:34:07.202" v="107" actId="14100"/>
          <ac:spMkLst>
            <pc:docMk/>
            <pc:sldMk cId="4285127454" sldId="330"/>
            <ac:spMk id="2" creationId="{A642BBBE-7FDE-B811-DB89-E487E45A7861}"/>
          </ac:spMkLst>
        </pc:spChg>
      </pc:sldChg>
      <pc:sldChg chg="modSp mod">
        <pc:chgData name="Wilkinson, Cedric" userId="5bed73ba-6c95-488b-b544-8f805ce0aae3" providerId="ADAL" clId="{99964706-1C79-450E-9456-A7EC5FB06EC0}" dt="2025-06-03T19:36:52.931" v="114" actId="14100"/>
        <pc:sldMkLst>
          <pc:docMk/>
          <pc:sldMk cId="1758182607" sldId="332"/>
        </pc:sldMkLst>
        <pc:spChg chg="mod">
          <ac:chgData name="Wilkinson, Cedric" userId="5bed73ba-6c95-488b-b544-8f805ce0aae3" providerId="ADAL" clId="{99964706-1C79-450E-9456-A7EC5FB06EC0}" dt="2025-06-03T19:36:50.158" v="113" actId="14100"/>
          <ac:spMkLst>
            <pc:docMk/>
            <pc:sldMk cId="1758182607" sldId="332"/>
            <ac:spMk id="12" creationId="{8725F0EB-5C2C-F557-B112-F445921CE851}"/>
          </ac:spMkLst>
        </pc:spChg>
        <pc:cxnChg chg="mod">
          <ac:chgData name="Wilkinson, Cedric" userId="5bed73ba-6c95-488b-b544-8f805ce0aae3" providerId="ADAL" clId="{99964706-1C79-450E-9456-A7EC5FB06EC0}" dt="2025-06-03T19:36:52.931" v="114" actId="14100"/>
          <ac:cxnSpMkLst>
            <pc:docMk/>
            <pc:sldMk cId="1758182607" sldId="332"/>
            <ac:cxnSpMk id="5" creationId="{08D996D1-2D11-F9E1-1095-75E98A77D758}"/>
          </ac:cxnSpMkLst>
        </pc:cxnChg>
      </pc:sldChg>
      <pc:sldChg chg="modSp mod">
        <pc:chgData name="Wilkinson, Cedric" userId="5bed73ba-6c95-488b-b544-8f805ce0aae3" providerId="ADAL" clId="{99964706-1C79-450E-9456-A7EC5FB06EC0}" dt="2025-06-03T19:35:15.368" v="109" actId="255"/>
        <pc:sldMkLst>
          <pc:docMk/>
          <pc:sldMk cId="2409076103" sldId="333"/>
        </pc:sldMkLst>
        <pc:spChg chg="mod">
          <ac:chgData name="Wilkinson, Cedric" userId="5bed73ba-6c95-488b-b544-8f805ce0aae3" providerId="ADAL" clId="{99964706-1C79-450E-9456-A7EC5FB06EC0}" dt="2025-06-03T19:35:15.368" v="109" actId="255"/>
          <ac:spMkLst>
            <pc:docMk/>
            <pc:sldMk cId="2409076103" sldId="333"/>
            <ac:spMk id="2" creationId="{424DBCE2-1E2E-A608-7C73-E8F243CE96C7}"/>
          </ac:spMkLst>
        </pc:spChg>
      </pc:sldChg>
      <pc:sldChg chg="modSp mod">
        <pc:chgData name="Wilkinson, Cedric" userId="5bed73ba-6c95-488b-b544-8f805ce0aae3" providerId="ADAL" clId="{99964706-1C79-450E-9456-A7EC5FB06EC0}" dt="2025-06-03T19:36:11.686" v="110" actId="20577"/>
        <pc:sldMkLst>
          <pc:docMk/>
          <pc:sldMk cId="3523026965" sldId="337"/>
        </pc:sldMkLst>
        <pc:spChg chg="mod">
          <ac:chgData name="Wilkinson, Cedric" userId="5bed73ba-6c95-488b-b544-8f805ce0aae3" providerId="ADAL" clId="{99964706-1C79-450E-9456-A7EC5FB06EC0}" dt="2025-06-03T19:36:11.686" v="110" actId="20577"/>
          <ac:spMkLst>
            <pc:docMk/>
            <pc:sldMk cId="3523026965" sldId="337"/>
            <ac:spMk id="6" creationId="{EE8EAFA6-1FF9-7730-1E9E-295C9707A9AD}"/>
          </ac:spMkLst>
        </pc:spChg>
      </pc:sldChg>
      <pc:sldChg chg="addSp delSp modSp mod">
        <pc:chgData name="Wilkinson, Cedric" userId="5bed73ba-6c95-488b-b544-8f805ce0aae3" providerId="ADAL" clId="{99964706-1C79-450E-9456-A7EC5FB06EC0}" dt="2025-06-02T13:56:42.079" v="91" actId="208"/>
        <pc:sldMkLst>
          <pc:docMk/>
          <pc:sldMk cId="2339910723" sldId="341"/>
        </pc:sldMkLst>
        <pc:spChg chg="add mod">
          <ac:chgData name="Wilkinson, Cedric" userId="5bed73ba-6c95-488b-b544-8f805ce0aae3" providerId="ADAL" clId="{99964706-1C79-450E-9456-A7EC5FB06EC0}" dt="2025-06-02T13:56:42.079" v="91" actId="208"/>
          <ac:spMkLst>
            <pc:docMk/>
            <pc:sldMk cId="2339910723" sldId="341"/>
            <ac:spMk id="10" creationId="{31E46CA4-7F7B-A6F9-F42E-065D2B2FA2AF}"/>
          </ac:spMkLst>
        </pc:spChg>
        <pc:picChg chg="add mod">
          <ac:chgData name="Wilkinson, Cedric" userId="5bed73ba-6c95-488b-b544-8f805ce0aae3" providerId="ADAL" clId="{99964706-1C79-450E-9456-A7EC5FB06EC0}" dt="2025-06-02T13:54:42.535" v="77" actId="1076"/>
          <ac:picMkLst>
            <pc:docMk/>
            <pc:sldMk cId="2339910723" sldId="341"/>
            <ac:picMk id="4" creationId="{DEDC21D3-53C3-C522-8F70-E7B79A6DF167}"/>
          </ac:picMkLst>
        </pc:picChg>
        <pc:picChg chg="add mod">
          <ac:chgData name="Wilkinson, Cedric" userId="5bed73ba-6c95-488b-b544-8f805ce0aae3" providerId="ADAL" clId="{99964706-1C79-450E-9456-A7EC5FB06EC0}" dt="2025-06-02T13:55:01.577" v="79" actId="1076"/>
          <ac:picMkLst>
            <pc:docMk/>
            <pc:sldMk cId="2339910723" sldId="341"/>
            <ac:picMk id="6" creationId="{9A681622-0C37-A7CA-435A-C9BC80FF047D}"/>
          </ac:picMkLst>
        </pc:picChg>
        <pc:picChg chg="add mod">
          <ac:chgData name="Wilkinson, Cedric" userId="5bed73ba-6c95-488b-b544-8f805ce0aae3" providerId="ADAL" clId="{99964706-1C79-450E-9456-A7EC5FB06EC0}" dt="2025-06-02T13:55:10.871" v="81" actId="1076"/>
          <ac:picMkLst>
            <pc:docMk/>
            <pc:sldMk cId="2339910723" sldId="341"/>
            <ac:picMk id="9" creationId="{F2F272A1-3588-6957-DE59-8D64B94C75EC}"/>
          </ac:picMkLst>
        </pc:picChg>
      </pc:sldChg>
      <pc:sldChg chg="addSp delSp modSp mod">
        <pc:chgData name="Wilkinson, Cedric" userId="5bed73ba-6c95-488b-b544-8f805ce0aae3" providerId="ADAL" clId="{99964706-1C79-450E-9456-A7EC5FB06EC0}" dt="2025-06-02T14:00:09.663" v="106" actId="1076"/>
        <pc:sldMkLst>
          <pc:docMk/>
          <pc:sldMk cId="1632091877" sldId="342"/>
        </pc:sldMkLst>
        <pc:picChg chg="add mod">
          <ac:chgData name="Wilkinson, Cedric" userId="5bed73ba-6c95-488b-b544-8f805ce0aae3" providerId="ADAL" clId="{99964706-1C79-450E-9456-A7EC5FB06EC0}" dt="2025-06-02T14:00:09.663" v="106" actId="1076"/>
          <ac:picMkLst>
            <pc:docMk/>
            <pc:sldMk cId="1632091877" sldId="342"/>
            <ac:picMk id="8" creationId="{8D84F73C-3390-2AB6-C451-1F2E5887E562}"/>
          </ac:picMkLst>
        </pc:picChg>
        <pc:picChg chg="add mod">
          <ac:chgData name="Wilkinson, Cedric" userId="5bed73ba-6c95-488b-b544-8f805ce0aae3" providerId="ADAL" clId="{99964706-1C79-450E-9456-A7EC5FB06EC0}" dt="2025-06-02T13:59:49.416" v="103" actId="1440"/>
          <ac:picMkLst>
            <pc:docMk/>
            <pc:sldMk cId="1632091877" sldId="342"/>
            <ac:picMk id="12" creationId="{04ADCC19-08B7-BFF3-3CA8-D90774907DB7}"/>
          </ac:picMkLst>
        </pc:picChg>
      </pc:sldChg>
      <pc:sldChg chg="addSp delSp modSp mod ord">
        <pc:chgData name="Wilkinson, Cedric" userId="5bed73ba-6c95-488b-b544-8f805ce0aae3" providerId="ADAL" clId="{99964706-1C79-450E-9456-A7EC5FB06EC0}" dt="2025-06-03T19:52:02.465" v="459" actId="1076"/>
        <pc:sldMkLst>
          <pc:docMk/>
          <pc:sldMk cId="2585984966" sldId="343"/>
        </pc:sldMkLst>
      </pc:sldChg>
      <pc:sldChg chg="addSp delSp modSp add mod">
        <pc:chgData name="Wilkinson, Cedric" userId="5bed73ba-6c95-488b-b544-8f805ce0aae3" providerId="ADAL" clId="{99964706-1C79-450E-9456-A7EC5FB06EC0}" dt="2025-06-03T19:50:11.907" v="449" actId="1076"/>
        <pc:sldMkLst>
          <pc:docMk/>
          <pc:sldMk cId="1035826047" sldId="344"/>
        </pc:sldMkLst>
        <pc:spChg chg="mod">
          <ac:chgData name="Wilkinson, Cedric" userId="5bed73ba-6c95-488b-b544-8f805ce0aae3" providerId="ADAL" clId="{99964706-1C79-450E-9456-A7EC5FB06EC0}" dt="2025-06-03T19:48:54.972" v="431" actId="1076"/>
          <ac:spMkLst>
            <pc:docMk/>
            <pc:sldMk cId="1035826047" sldId="344"/>
            <ac:spMk id="2" creationId="{30E4B11A-62E7-D3E4-E54B-84DDB2C7655C}"/>
          </ac:spMkLst>
        </pc:spChg>
        <pc:spChg chg="add mod">
          <ac:chgData name="Wilkinson, Cedric" userId="5bed73ba-6c95-488b-b544-8f805ce0aae3" providerId="ADAL" clId="{99964706-1C79-450E-9456-A7EC5FB06EC0}" dt="2025-06-03T19:49:51.019" v="445" actId="14100"/>
          <ac:spMkLst>
            <pc:docMk/>
            <pc:sldMk cId="1035826047" sldId="344"/>
            <ac:spMk id="11" creationId="{E3B2561A-0AEE-D8E1-2A50-85B0F21813AC}"/>
          </ac:spMkLst>
        </pc:spChg>
        <pc:spChg chg="add mod">
          <ac:chgData name="Wilkinson, Cedric" userId="5bed73ba-6c95-488b-b544-8f805ce0aae3" providerId="ADAL" clId="{99964706-1C79-450E-9456-A7EC5FB06EC0}" dt="2025-06-03T19:50:11.907" v="449" actId="1076"/>
          <ac:spMkLst>
            <pc:docMk/>
            <pc:sldMk cId="1035826047" sldId="344"/>
            <ac:spMk id="13" creationId="{8F28CD43-0C47-2DC8-3644-9C47056F9DD1}"/>
          </ac:spMkLst>
        </pc:spChg>
        <pc:picChg chg="add mod ord">
          <ac:chgData name="Wilkinson, Cedric" userId="5bed73ba-6c95-488b-b544-8f805ce0aae3" providerId="ADAL" clId="{99964706-1C79-450E-9456-A7EC5FB06EC0}" dt="2025-06-03T19:38:02.592" v="121" actId="167"/>
          <ac:picMkLst>
            <pc:docMk/>
            <pc:sldMk cId="1035826047" sldId="344"/>
            <ac:picMk id="3" creationId="{7230BEB1-99A8-FD6A-8E8D-D787BF6ADFE1}"/>
          </ac:picMkLst>
        </pc:picChg>
        <pc:cxnChg chg="mod">
          <ac:chgData name="Wilkinson, Cedric" userId="5bed73ba-6c95-488b-b544-8f805ce0aae3" providerId="ADAL" clId="{99964706-1C79-450E-9456-A7EC5FB06EC0}" dt="2025-06-03T19:48:59.082" v="432" actId="14100"/>
          <ac:cxnSpMkLst>
            <pc:docMk/>
            <pc:sldMk cId="1035826047" sldId="344"/>
            <ac:cxnSpMk id="9" creationId="{393DBCCF-FCA7-8CC9-1560-4F24472E3125}"/>
          </ac:cxnSpMkLst>
        </pc:cxnChg>
      </pc:sldChg>
      <pc:sldChg chg="addSp delSp modSp new del mod">
        <pc:chgData name="Wilkinson, Cedric" userId="5bed73ba-6c95-488b-b544-8f805ce0aae3" providerId="ADAL" clId="{99964706-1C79-450E-9456-A7EC5FB06EC0}" dt="2025-06-04T18:55:08.036" v="482" actId="2696"/>
        <pc:sldMkLst>
          <pc:docMk/>
          <pc:sldMk cId="2721558010" sldId="345"/>
        </pc:sldMkLst>
      </pc:sldChg>
      <pc:sldChg chg="addSp delSp modSp add mod delAnim modAnim">
        <pc:chgData name="Wilkinson, Cedric" userId="5bed73ba-6c95-488b-b544-8f805ce0aae3" providerId="ADAL" clId="{99964706-1C79-450E-9456-A7EC5FB06EC0}" dt="2025-06-04T19:02:30.233" v="736" actId="20577"/>
        <pc:sldMkLst>
          <pc:docMk/>
          <pc:sldMk cId="223034513" sldId="346"/>
        </pc:sldMkLst>
        <pc:spChg chg="mod">
          <ac:chgData name="Wilkinson, Cedric" userId="5bed73ba-6c95-488b-b544-8f805ce0aae3" providerId="ADAL" clId="{99964706-1C79-450E-9456-A7EC5FB06EC0}" dt="2025-06-04T18:58:46.282" v="713" actId="20577"/>
          <ac:spMkLst>
            <pc:docMk/>
            <pc:sldMk cId="223034513" sldId="346"/>
            <ac:spMk id="6" creationId="{AAC35C09-C354-9116-375D-4A60C9885E3F}"/>
          </ac:spMkLst>
        </pc:spChg>
        <pc:spChg chg="add mod">
          <ac:chgData name="Wilkinson, Cedric" userId="5bed73ba-6c95-488b-b544-8f805ce0aae3" providerId="ADAL" clId="{99964706-1C79-450E-9456-A7EC5FB06EC0}" dt="2025-06-04T18:58:01.295" v="674" actId="1076"/>
          <ac:spMkLst>
            <pc:docMk/>
            <pc:sldMk cId="223034513" sldId="346"/>
            <ac:spMk id="10" creationId="{B4F820AF-7DBE-EB97-2123-08BDC30C8714}"/>
          </ac:spMkLst>
        </pc:spChg>
        <pc:spChg chg="add mod">
          <ac:chgData name="Wilkinson, Cedric" userId="5bed73ba-6c95-488b-b544-8f805ce0aae3" providerId="ADAL" clId="{99964706-1C79-450E-9456-A7EC5FB06EC0}" dt="2025-06-04T19:02:30.233" v="736" actId="20577"/>
          <ac:spMkLst>
            <pc:docMk/>
            <pc:sldMk cId="223034513" sldId="346"/>
            <ac:spMk id="11" creationId="{8FE6BBD9-433B-284C-19F6-D4283B4CCC7E}"/>
          </ac:spMkLst>
        </pc:spChg>
      </pc:sldChg>
    </pc:docChg>
  </pc:docChgLst>
  <pc:docChgLst>
    <pc:chgData name="Wilkinson, Cedric" userId="5bed73ba-6c95-488b-b544-8f805ce0aae3" providerId="ADAL" clId="{45BB58D8-2FDA-43F8-B4A8-4560B03D8AD4}"/>
    <pc:docChg chg="modSld">
      <pc:chgData name="Wilkinson, Cedric" userId="5bed73ba-6c95-488b-b544-8f805ce0aae3" providerId="ADAL" clId="{45BB58D8-2FDA-43F8-B4A8-4560B03D8AD4}" dt="2025-06-09T21:45:23.467" v="2" actId="1076"/>
      <pc:docMkLst>
        <pc:docMk/>
      </pc:docMkLst>
      <pc:sldChg chg="addSp modSp mod">
        <pc:chgData name="Wilkinson, Cedric" userId="5bed73ba-6c95-488b-b544-8f805ce0aae3" providerId="ADAL" clId="{45BB58D8-2FDA-43F8-B4A8-4560B03D8AD4}" dt="2025-06-09T21:45:23.467" v="2" actId="1076"/>
        <pc:sldMkLst>
          <pc:docMk/>
          <pc:sldMk cId="2585984966" sldId="343"/>
        </pc:sldMkLst>
        <pc:graphicFrameChg chg="add mod modGraphic">
          <ac:chgData name="Wilkinson, Cedric" userId="5bed73ba-6c95-488b-b544-8f805ce0aae3" providerId="ADAL" clId="{45BB58D8-2FDA-43F8-B4A8-4560B03D8AD4}" dt="2025-06-09T21:45:23.467" v="2" actId="1076"/>
          <ac:graphicFrameMkLst>
            <pc:docMk/>
            <pc:sldMk cId="2585984966" sldId="343"/>
            <ac:graphicFrameMk id="2" creationId="{E1868854-9782-D060-9427-8319236E57B2}"/>
          </ac:graphicFrameMkLst>
        </pc:graphicFrameChg>
      </pc:sldChg>
    </pc:docChg>
  </pc:docChgLst>
  <pc:docChgLst>
    <pc:chgData name="Wilkinson, Cedric" userId="S::cedric.wilkinson@iowadot.us::5bed73ba-6c95-488b-b544-8f805ce0aae3" providerId="AD" clId="Web-{22FF2B2D-C674-B5AA-204F-DE60EC387660}"/>
    <pc:docChg chg="modSld">
      <pc:chgData name="Wilkinson, Cedric" userId="S::cedric.wilkinson@iowadot.us::5bed73ba-6c95-488b-b544-8f805ce0aae3" providerId="AD" clId="Web-{22FF2B2D-C674-B5AA-204F-DE60EC387660}" dt="2025-06-04T21:51:26.629" v="1" actId="20577"/>
      <pc:docMkLst>
        <pc:docMk/>
      </pc:docMkLst>
      <pc:sldChg chg="modSp">
        <pc:chgData name="Wilkinson, Cedric" userId="S::cedric.wilkinson@iowadot.us::5bed73ba-6c95-488b-b544-8f805ce0aae3" providerId="AD" clId="Web-{22FF2B2D-C674-B5AA-204F-DE60EC387660}" dt="2025-06-04T21:51:26.629" v="1" actId="20577"/>
        <pc:sldMkLst>
          <pc:docMk/>
          <pc:sldMk cId="1035826047" sldId="344"/>
        </pc:sldMkLst>
        <pc:spChg chg="mod">
          <ac:chgData name="Wilkinson, Cedric" userId="S::cedric.wilkinson@iowadot.us::5bed73ba-6c95-488b-b544-8f805ce0aae3" providerId="AD" clId="Web-{22FF2B2D-C674-B5AA-204F-DE60EC387660}" dt="2025-06-04T21:51:26.629" v="1" actId="20577"/>
          <ac:spMkLst>
            <pc:docMk/>
            <pc:sldMk cId="1035826047" sldId="344"/>
            <ac:spMk id="13" creationId="{8F28CD43-0C47-2DC8-3644-9C47056F9DD1}"/>
          </ac:spMkLst>
        </pc:spChg>
      </pc:sldChg>
    </pc:docChg>
  </pc:docChgLst>
  <pc:docChgLst>
    <pc:chgData name="Wilkinson, Cedric" userId="S::cedric.wilkinson@iowadot.us::5bed73ba-6c95-488b-b544-8f805ce0aae3" providerId="AD" clId="Web-{F2A87E8F-0E72-6B9E-A034-C23C07BB11F5}"/>
    <pc:docChg chg="addSld modSld">
      <pc:chgData name="Wilkinson, Cedric" userId="S::cedric.wilkinson@iowadot.us::5bed73ba-6c95-488b-b544-8f805ce0aae3" providerId="AD" clId="Web-{F2A87E8F-0E72-6B9E-A034-C23C07BB11F5}" dt="2025-06-16T21:21:29.238" v="155" actId="20577"/>
      <pc:docMkLst>
        <pc:docMk/>
      </pc:docMkLst>
      <pc:sldChg chg="addSp delSp modSp add replId">
        <pc:chgData name="Wilkinson, Cedric" userId="S::cedric.wilkinson@iowadot.us::5bed73ba-6c95-488b-b544-8f805ce0aae3" providerId="AD" clId="Web-{F2A87E8F-0E72-6B9E-A034-C23C07BB11F5}" dt="2025-06-16T21:21:29.238" v="155" actId="20577"/>
        <pc:sldMkLst>
          <pc:docMk/>
          <pc:sldMk cId="1868059302" sldId="347"/>
        </pc:sldMkLst>
        <pc:spChg chg="add mod">
          <ac:chgData name="Wilkinson, Cedric" userId="S::cedric.wilkinson@iowadot.us::5bed73ba-6c95-488b-b544-8f805ce0aae3" providerId="AD" clId="Web-{F2A87E8F-0E72-6B9E-A034-C23C07BB11F5}" dt="2025-06-16T21:21:29.238" v="155" actId="20577"/>
          <ac:spMkLst>
            <pc:docMk/>
            <pc:sldMk cId="1868059302" sldId="347"/>
            <ac:spMk id="2" creationId="{66092661-48CE-8884-7B43-936C8154FD8E}"/>
          </ac:spMkLst>
        </pc:spChg>
      </pc:sldChg>
    </pc:docChg>
  </pc:docChgLst>
  <pc:docChgLst>
    <pc:chgData name="Wilkinson, Cedric" userId="S::cedric.wilkinson@iowadot.us::5bed73ba-6c95-488b-b544-8f805ce0aae3" providerId="AD" clId="Web-{4B45453C-5986-0DB9-FF40-46803DED2769}"/>
    <pc:docChg chg="addSld modSld sldOrd">
      <pc:chgData name="Wilkinson, Cedric" userId="S::cedric.wilkinson@iowadot.us::5bed73ba-6c95-488b-b544-8f805ce0aae3" providerId="AD" clId="Web-{4B45453C-5986-0DB9-FF40-46803DED2769}" dt="2025-06-25T14:57:58.161" v="47" actId="1076"/>
      <pc:docMkLst>
        <pc:docMk/>
      </pc:docMkLst>
      <pc:sldChg chg="modSp">
        <pc:chgData name="Wilkinson, Cedric" userId="S::cedric.wilkinson@iowadot.us::5bed73ba-6c95-488b-b544-8f805ce0aae3" providerId="AD" clId="Web-{4B45453C-5986-0DB9-FF40-46803DED2769}" dt="2025-06-25T14:56:58.785" v="46" actId="20577"/>
        <pc:sldMkLst>
          <pc:docMk/>
          <pc:sldMk cId="3260611352" sldId="270"/>
        </pc:sldMkLst>
        <pc:spChg chg="mod">
          <ac:chgData name="Wilkinson, Cedric" userId="S::cedric.wilkinson@iowadot.us::5bed73ba-6c95-488b-b544-8f805ce0aae3" providerId="AD" clId="Web-{4B45453C-5986-0DB9-FF40-46803DED2769}" dt="2025-06-25T14:56:58.785" v="46" actId="20577"/>
          <ac:spMkLst>
            <pc:docMk/>
            <pc:sldMk cId="3260611352" sldId="270"/>
            <ac:spMk id="11" creationId="{C1B315FA-D4BE-46EE-F04E-730A253F49F2}"/>
          </ac:spMkLst>
        </pc:spChg>
      </pc:sldChg>
      <pc:sldChg chg="modSp ord">
        <pc:chgData name="Wilkinson, Cedric" userId="S::cedric.wilkinson@iowadot.us::5bed73ba-6c95-488b-b544-8f805ce0aae3" providerId="AD" clId="Web-{4B45453C-5986-0DB9-FF40-46803DED2769}" dt="2025-06-25T14:55:40.283" v="44" actId="20577"/>
        <pc:sldMkLst>
          <pc:docMk/>
          <pc:sldMk cId="1917992120" sldId="326"/>
        </pc:sldMkLst>
        <pc:spChg chg="mod">
          <ac:chgData name="Wilkinson, Cedric" userId="S::cedric.wilkinson@iowadot.us::5bed73ba-6c95-488b-b544-8f805ce0aae3" providerId="AD" clId="Web-{4B45453C-5986-0DB9-FF40-46803DED2769}" dt="2025-06-25T14:55:40.283" v="44" actId="20577"/>
          <ac:spMkLst>
            <pc:docMk/>
            <pc:sldMk cId="1917992120" sldId="326"/>
            <ac:spMk id="6" creationId="{A9EA7252-6D17-D2E9-A5A5-33B0373125F6}"/>
          </ac:spMkLst>
        </pc:spChg>
      </pc:sldChg>
      <pc:sldChg chg="modSp">
        <pc:chgData name="Wilkinson, Cedric" userId="S::cedric.wilkinson@iowadot.us::5bed73ba-6c95-488b-b544-8f805ce0aae3" providerId="AD" clId="Web-{4B45453C-5986-0DB9-FF40-46803DED2769}" dt="2025-06-25T14:43:37.923" v="8" actId="20577"/>
        <pc:sldMkLst>
          <pc:docMk/>
          <pc:sldMk cId="1868059302" sldId="347"/>
        </pc:sldMkLst>
        <pc:spChg chg="mod">
          <ac:chgData name="Wilkinson, Cedric" userId="S::cedric.wilkinson@iowadot.us::5bed73ba-6c95-488b-b544-8f805ce0aae3" providerId="AD" clId="Web-{4B45453C-5986-0DB9-FF40-46803DED2769}" dt="2025-06-25T14:43:37.923" v="8" actId="20577"/>
          <ac:spMkLst>
            <pc:docMk/>
            <pc:sldMk cId="1868059302" sldId="347"/>
            <ac:spMk id="2" creationId="{66092661-48CE-8884-7B43-936C8154FD8E}"/>
          </ac:spMkLst>
        </pc:spChg>
      </pc:sldChg>
      <pc:sldChg chg="addSp delSp modSp add replId delAnim">
        <pc:chgData name="Wilkinson, Cedric" userId="S::cedric.wilkinson@iowadot.us::5bed73ba-6c95-488b-b544-8f805ce0aae3" providerId="AD" clId="Web-{4B45453C-5986-0DB9-FF40-46803DED2769}" dt="2025-06-25T14:57:58.161" v="47" actId="1076"/>
        <pc:sldMkLst>
          <pc:docMk/>
          <pc:sldMk cId="890070577" sldId="348"/>
        </pc:sldMkLst>
        <pc:spChg chg="mod">
          <ac:chgData name="Wilkinson, Cedric" userId="S::cedric.wilkinson@iowadot.us::5bed73ba-6c95-488b-b544-8f805ce0aae3" providerId="AD" clId="Web-{4B45453C-5986-0DB9-FF40-46803DED2769}" dt="2025-06-25T14:57:58.161" v="47" actId="1076"/>
          <ac:spMkLst>
            <pc:docMk/>
            <pc:sldMk cId="890070577" sldId="348"/>
            <ac:spMk id="9" creationId="{E87047A0-6901-890F-4415-4415573272A0}"/>
          </ac:spMkLst>
        </pc:spChg>
      </pc:sldChg>
      <pc:sldChg chg="add replId">
        <pc:chgData name="Wilkinson, Cedric" userId="S::cedric.wilkinson@iowadot.us::5bed73ba-6c95-488b-b544-8f805ce0aae3" providerId="AD" clId="Web-{4B45453C-5986-0DB9-FF40-46803DED2769}" dt="2025-06-25T14:55:07.423" v="19"/>
        <pc:sldMkLst>
          <pc:docMk/>
          <pc:sldMk cId="4036842923" sldId="349"/>
        </pc:sldMkLst>
      </pc:sldChg>
    </pc:docChg>
  </pc:docChgLst>
  <pc:docChgLst>
    <pc:chgData name="Wilkinson, Cedric" userId="5bed73ba-6c95-488b-b544-8f805ce0aae3" providerId="ADAL" clId="{40C2CB91-2830-41E6-B686-4FE370DEB5AE}"/>
    <pc:docChg chg="undo custSel addSld delSld modSld sldOrd">
      <pc:chgData name="Wilkinson, Cedric" userId="5bed73ba-6c95-488b-b544-8f805ce0aae3" providerId="ADAL" clId="{40C2CB91-2830-41E6-B686-4FE370DEB5AE}" dt="2025-06-30T01:02:33.820" v="857" actId="6549"/>
      <pc:docMkLst>
        <pc:docMk/>
      </pc:docMkLst>
      <pc:sldChg chg="addSp delSp modSp add mod setBg">
        <pc:chgData name="Wilkinson, Cedric" userId="5bed73ba-6c95-488b-b544-8f805ce0aae3" providerId="ADAL" clId="{40C2CB91-2830-41E6-B686-4FE370DEB5AE}" dt="2025-06-30T00:43:08.486" v="833" actId="478"/>
        <pc:sldMkLst>
          <pc:docMk/>
          <pc:sldMk cId="744007362" sldId="257"/>
        </pc:sldMkLst>
        <pc:spChg chg="mod">
          <ac:chgData name="Wilkinson, Cedric" userId="5bed73ba-6c95-488b-b544-8f805ce0aae3" providerId="ADAL" clId="{40C2CB91-2830-41E6-B686-4FE370DEB5AE}" dt="2025-06-30T00:37:02.424" v="466" actId="20577"/>
          <ac:spMkLst>
            <pc:docMk/>
            <pc:sldMk cId="744007362" sldId="257"/>
            <ac:spMk id="9" creationId="{13015B8A-E089-6AD5-DF58-B83BBF55027A}"/>
          </ac:spMkLst>
        </pc:spChg>
        <pc:spChg chg="mod">
          <ac:chgData name="Wilkinson, Cedric" userId="5bed73ba-6c95-488b-b544-8f805ce0aae3" providerId="ADAL" clId="{40C2CB91-2830-41E6-B686-4FE370DEB5AE}" dt="2025-06-30T00:41:19.075" v="830" actId="20577"/>
          <ac:spMkLst>
            <pc:docMk/>
            <pc:sldMk cId="744007362" sldId="257"/>
            <ac:spMk id="14" creationId="{660A45C8-9983-35E6-92FD-150E62A43D77}"/>
          </ac:spMkLst>
        </pc:spChg>
      </pc:sldChg>
      <pc:sldChg chg="addSp modSp mod">
        <pc:chgData name="Wilkinson, Cedric" userId="5bed73ba-6c95-488b-b544-8f805ce0aae3" providerId="ADAL" clId="{40C2CB91-2830-41E6-B686-4FE370DEB5AE}" dt="2025-06-30T01:02:10.542" v="856" actId="255"/>
        <pc:sldMkLst>
          <pc:docMk/>
          <pc:sldMk cId="3260611352" sldId="270"/>
        </pc:sldMkLst>
        <pc:spChg chg="add mod">
          <ac:chgData name="Wilkinson, Cedric" userId="5bed73ba-6c95-488b-b544-8f805ce0aae3" providerId="ADAL" clId="{40C2CB91-2830-41E6-B686-4FE370DEB5AE}" dt="2025-06-30T01:02:00.615" v="855" actId="108"/>
          <ac:spMkLst>
            <pc:docMk/>
            <pc:sldMk cId="3260611352" sldId="270"/>
            <ac:spMk id="3" creationId="{2418F1BD-CD04-8496-C74F-CD4850871221}"/>
          </ac:spMkLst>
        </pc:spChg>
        <pc:spChg chg="mod">
          <ac:chgData name="Wilkinson, Cedric" userId="5bed73ba-6c95-488b-b544-8f805ce0aae3" providerId="ADAL" clId="{40C2CB91-2830-41E6-B686-4FE370DEB5AE}" dt="2025-06-30T01:02:10.542" v="856" actId="255"/>
          <ac:spMkLst>
            <pc:docMk/>
            <pc:sldMk cId="3260611352" sldId="270"/>
            <ac:spMk id="10" creationId="{76A2679D-6071-424D-B3C5-5A49D6B5E468}"/>
          </ac:spMkLst>
        </pc:spChg>
      </pc:sldChg>
      <pc:sldChg chg="modSp mod">
        <pc:chgData name="Wilkinson, Cedric" userId="5bed73ba-6c95-488b-b544-8f805ce0aae3" providerId="ADAL" clId="{40C2CB91-2830-41E6-B686-4FE370DEB5AE}" dt="2025-06-30T00:24:28.386" v="133" actId="255"/>
        <pc:sldMkLst>
          <pc:docMk/>
          <pc:sldMk cId="1330442584" sldId="285"/>
        </pc:sldMkLst>
        <pc:spChg chg="mod">
          <ac:chgData name="Wilkinson, Cedric" userId="5bed73ba-6c95-488b-b544-8f805ce0aae3" providerId="ADAL" clId="{40C2CB91-2830-41E6-B686-4FE370DEB5AE}" dt="2025-06-30T00:24:28.386" v="133" actId="255"/>
          <ac:spMkLst>
            <pc:docMk/>
            <pc:sldMk cId="1330442584" sldId="285"/>
            <ac:spMk id="6" creationId="{A9EA7252-6D17-D2E9-A5A5-33B0373125F6}"/>
          </ac:spMkLst>
        </pc:spChg>
      </pc:sldChg>
      <pc:sldChg chg="modSp mod">
        <pc:chgData name="Wilkinson, Cedric" userId="5bed73ba-6c95-488b-b544-8f805ce0aae3" providerId="ADAL" clId="{40C2CB91-2830-41E6-B686-4FE370DEB5AE}" dt="2025-06-30T01:02:33.820" v="857" actId="6549"/>
        <pc:sldMkLst>
          <pc:docMk/>
          <pc:sldMk cId="2845960253" sldId="302"/>
        </pc:sldMkLst>
        <pc:spChg chg="mod">
          <ac:chgData name="Wilkinson, Cedric" userId="5bed73ba-6c95-488b-b544-8f805ce0aae3" providerId="ADAL" clId="{40C2CB91-2830-41E6-B686-4FE370DEB5AE}" dt="2025-06-30T01:02:33.820" v="857" actId="6549"/>
          <ac:spMkLst>
            <pc:docMk/>
            <pc:sldMk cId="2845960253" sldId="302"/>
            <ac:spMk id="3" creationId="{A90248B1-0621-678B-2853-420093159C39}"/>
          </ac:spMkLst>
        </pc:spChg>
      </pc:sldChg>
      <pc:sldChg chg="modSp mod">
        <pc:chgData name="Wilkinson, Cedric" userId="5bed73ba-6c95-488b-b544-8f805ce0aae3" providerId="ADAL" clId="{40C2CB91-2830-41E6-B686-4FE370DEB5AE}" dt="2025-06-30T00:24:02.709" v="131" actId="2711"/>
        <pc:sldMkLst>
          <pc:docMk/>
          <pc:sldMk cId="674333123" sldId="328"/>
        </pc:sldMkLst>
        <pc:spChg chg="mod">
          <ac:chgData name="Wilkinson, Cedric" userId="5bed73ba-6c95-488b-b544-8f805ce0aae3" providerId="ADAL" clId="{40C2CB91-2830-41E6-B686-4FE370DEB5AE}" dt="2025-06-30T00:22:17.084" v="47" actId="255"/>
          <ac:spMkLst>
            <pc:docMk/>
            <pc:sldMk cId="674333123" sldId="328"/>
            <ac:spMk id="8" creationId="{A4ADF73E-E587-28CB-A23D-BBD41E100719}"/>
          </ac:spMkLst>
        </pc:spChg>
        <pc:spChg chg="mod">
          <ac:chgData name="Wilkinson, Cedric" userId="5bed73ba-6c95-488b-b544-8f805ce0aae3" providerId="ADAL" clId="{40C2CB91-2830-41E6-B686-4FE370DEB5AE}" dt="2025-06-30T00:24:02.709" v="131" actId="2711"/>
          <ac:spMkLst>
            <pc:docMk/>
            <pc:sldMk cId="674333123" sldId="328"/>
            <ac:spMk id="9" creationId="{EC58B995-EAC6-4C99-5F26-E7AE1D909C95}"/>
          </ac:spMkLst>
        </pc:spChg>
      </pc:sldChg>
      <pc:sldChg chg="modSp mod">
        <pc:chgData name="Wilkinson, Cedric" userId="5bed73ba-6c95-488b-b544-8f805ce0aae3" providerId="ADAL" clId="{40C2CB91-2830-41E6-B686-4FE370DEB5AE}" dt="2025-06-30T00:34:05.491" v="407" actId="14100"/>
        <pc:sldMkLst>
          <pc:docMk/>
          <pc:sldMk cId="2585984966" sldId="343"/>
        </pc:sldMkLst>
        <pc:graphicFrameChg chg="mod modGraphic">
          <ac:chgData name="Wilkinson, Cedric" userId="5bed73ba-6c95-488b-b544-8f805ce0aae3" providerId="ADAL" clId="{40C2CB91-2830-41E6-B686-4FE370DEB5AE}" dt="2025-06-30T00:34:05.491" v="407" actId="14100"/>
          <ac:graphicFrameMkLst>
            <pc:docMk/>
            <pc:sldMk cId="2585984966" sldId="343"/>
            <ac:graphicFrameMk id="2" creationId="{E1868854-9782-D060-9427-8319236E57B2}"/>
          </ac:graphicFrameMkLst>
        </pc:graphicFrameChg>
      </pc:sldChg>
      <pc:sldChg chg="modSp mod ord">
        <pc:chgData name="Wilkinson, Cedric" userId="5bed73ba-6c95-488b-b544-8f805ce0aae3" providerId="ADAL" clId="{40C2CB91-2830-41E6-B686-4FE370DEB5AE}" dt="2025-06-30T00:26:17.488" v="192" actId="13926"/>
        <pc:sldMkLst>
          <pc:docMk/>
          <pc:sldMk cId="1868059302" sldId="347"/>
        </pc:sldMkLst>
        <pc:spChg chg="mod">
          <ac:chgData name="Wilkinson, Cedric" userId="5bed73ba-6c95-488b-b544-8f805ce0aae3" providerId="ADAL" clId="{40C2CB91-2830-41E6-B686-4FE370DEB5AE}" dt="2025-06-30T00:26:17.488" v="192" actId="13926"/>
          <ac:spMkLst>
            <pc:docMk/>
            <pc:sldMk cId="1868059302" sldId="347"/>
            <ac:spMk id="2" creationId="{66092661-48CE-8884-7B43-936C8154FD8E}"/>
          </ac:spMkLst>
        </pc:spChg>
      </pc:sldChg>
      <pc:sldChg chg="modSp mod">
        <pc:chgData name="Wilkinson, Cedric" userId="5bed73ba-6c95-488b-b544-8f805ce0aae3" providerId="ADAL" clId="{40C2CB91-2830-41E6-B686-4FE370DEB5AE}" dt="2025-06-30T00:33:16.304" v="404" actId="20577"/>
        <pc:sldMkLst>
          <pc:docMk/>
          <pc:sldMk cId="890070577" sldId="348"/>
        </pc:sldMkLst>
        <pc:spChg chg="mod">
          <ac:chgData name="Wilkinson, Cedric" userId="5bed73ba-6c95-488b-b544-8f805ce0aae3" providerId="ADAL" clId="{40C2CB91-2830-41E6-B686-4FE370DEB5AE}" dt="2025-06-30T00:33:16.304" v="404" actId="20577"/>
          <ac:spMkLst>
            <pc:docMk/>
            <pc:sldMk cId="890070577" sldId="348"/>
            <ac:spMk id="9" creationId="{E87047A0-6901-890F-4415-4415573272A0}"/>
          </ac:spMkLst>
        </pc:spChg>
      </pc:sldChg>
      <pc:sldChg chg="new del ord">
        <pc:chgData name="Wilkinson, Cedric" userId="5bed73ba-6c95-488b-b544-8f805ce0aae3" providerId="ADAL" clId="{40C2CB91-2830-41E6-B686-4FE370DEB5AE}" dt="2025-06-30T00:43:15.303" v="834" actId="2696"/>
        <pc:sldMkLst>
          <pc:docMk/>
          <pc:sldMk cId="1072683099" sldId="350"/>
        </pc:sldMkLst>
      </pc:sldChg>
    </pc:docChg>
  </pc:docChgLst>
  <pc:docChgLst>
    <pc:chgData name="Wilkinson, Cedric" userId="S::cedric.wilkinson@iowadot.us::5bed73ba-6c95-488b-b544-8f805ce0aae3" providerId="AD" clId="Web-{B5237848-4715-75CC-2C1F-F93CA35D526F}"/>
    <pc:docChg chg="modSld">
      <pc:chgData name="Wilkinson, Cedric" userId="S::cedric.wilkinson@iowadot.us::5bed73ba-6c95-488b-b544-8f805ce0aae3" providerId="AD" clId="Web-{B5237848-4715-75CC-2C1F-F93CA35D526F}" dt="2025-06-09T21:44:21.900" v="2"/>
      <pc:docMkLst>
        <pc:docMk/>
      </pc:docMkLst>
      <pc:sldChg chg="addSp delSp modSp">
        <pc:chgData name="Wilkinson, Cedric" userId="S::cedric.wilkinson@iowadot.us::5bed73ba-6c95-488b-b544-8f805ce0aae3" providerId="AD" clId="Web-{B5237848-4715-75CC-2C1F-F93CA35D526F}" dt="2025-06-09T21:44:21.900" v="2"/>
        <pc:sldMkLst>
          <pc:docMk/>
          <pc:sldMk cId="2585984966" sldId="3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5644884" y="309308"/>
            <a:ext cx="903803" cy="12193581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5840" y="1920240"/>
            <a:ext cx="10147936" cy="37529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9913" indent="-2254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01688" indent="-2317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pPr lvl="2"/>
            <a:r>
              <a:rPr lang="en-US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5840" y="1005840"/>
            <a:ext cx="10147935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spc="5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504826" y="631627"/>
            <a:ext cx="11182347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503212" y="6356350"/>
            <a:ext cx="324992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50" baseline="0">
                <a:latin typeface="Calibri" panose="020F0502020204030204" pitchFamily="34" charset="0"/>
                <a:cs typeface="Calibri" panose="020F0502020204030204" pitchFamily="34" charset="0"/>
              </a:rPr>
              <a:t>E-CONSTRUCTION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pc="150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pc="150" baseline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4687613" y="0"/>
            <a:ext cx="7504387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612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4FB46-1C0D-83F3-05F9-7041C7EE1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4687613" y="0"/>
            <a:ext cx="7504112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888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EAE93-54CB-8FB0-EAF0-E5A25D170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4687613" y="0"/>
            <a:ext cx="750411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888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55848-0C99-1042-B0B6-08480A00F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4687613" y="0"/>
            <a:ext cx="750411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612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FC624-D4D1-9AFF-63B9-78F4572A1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54E74DE-D9A6-8BE3-B8A9-4AACD9ABFA1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36525"/>
            <a:ext cx="1914529" cy="48022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212" y="6356350"/>
            <a:ext cx="2921475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800" spc="150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hyperlink" Target="https://iowadot.gov/transportation-development/local-systems/resources-tools/doc-express-appia" TargetMode="External"/><Relationship Id="rId4" Type="http://schemas.openxmlformats.org/officeDocument/2006/relationships/hyperlink" Target="https://iowadot.gov/consultants-contractors/construction-materials/inspection-tools#guides-referenc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en.Strunk@iowadot.us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hyperlink" Target="mailto:Derek.Peck@iowadot.u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en.Strunk@iowadot.us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hyperlink" Target="mailto:Derek.Peck@iowadot.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5425" y="6356350"/>
            <a:ext cx="3076575" cy="365125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2264" y="2190800"/>
            <a:ext cx="4709070" cy="769441"/>
          </a:xfrm>
          <a:prstGeom prst="rect">
            <a:avLst/>
          </a:prstGeom>
          <a:noFill/>
        </p:spPr>
        <p:txBody>
          <a:bodyPr wrap="square" lIns="457200" tIns="45720" rIns="365760" bIns="45720" rtlCol="0" anchor="ctr">
            <a:spAutoFit/>
          </a:bodyPr>
          <a:lstStyle/>
          <a:p>
            <a:pPr algn="ctr"/>
            <a:r>
              <a:rPr lang="en-US" sz="4400" b="1" spc="50">
                <a:solidFill>
                  <a:schemeClr val="bg1"/>
                </a:solidFill>
                <a:latin typeface="+mj-lt"/>
              </a:rPr>
              <a:t>Doc Express®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57600"/>
            <a:ext cx="4687888" cy="830997"/>
          </a:xfrm>
          <a:prstGeom prst="rect">
            <a:avLst/>
          </a:prstGeom>
          <a:noFill/>
        </p:spPr>
        <p:txBody>
          <a:bodyPr wrap="square" lIns="457200" tIns="45720" rIns="36576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 Slab"/>
                <a:ea typeface="Roboto Slab"/>
                <a:cs typeface="Roboto Slab"/>
              </a:rPr>
              <a:t>July 15, 2025, Improvements</a:t>
            </a:r>
            <a:endParaRPr lang="en-US" sz="2400" b="1" dirty="0" err="1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478098" y="3474720"/>
            <a:ext cx="64008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Placeholder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E55FA7-9B81-1ACB-D91E-ED0DD8F87B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5431" y="3330672"/>
            <a:ext cx="7359162" cy="2010411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17E64A-A0C3-3D5C-61E1-C3620C2AD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494" y="1728404"/>
            <a:ext cx="1639966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6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E5DF-EEDD-83A7-F14D-FC6A2CE3E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" y="3876490"/>
            <a:ext cx="9724584" cy="21885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763E3-BD12-A4AF-A061-D4D5A8AF8FDD}"/>
              </a:ext>
            </a:extLst>
          </p:cNvPr>
          <p:cNvCxnSpPr>
            <a:cxnSpLocks/>
          </p:cNvCxnSpPr>
          <p:nvPr/>
        </p:nvCxnSpPr>
        <p:spPr>
          <a:xfrm>
            <a:off x="509953" y="3876491"/>
            <a:ext cx="11155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42BBBE-7FDE-B811-DB89-E487E45A7861}"/>
              </a:ext>
            </a:extLst>
          </p:cNvPr>
          <p:cNvSpPr/>
          <p:nvPr/>
        </p:nvSpPr>
        <p:spPr>
          <a:xfrm>
            <a:off x="3392129" y="462121"/>
            <a:ext cx="8125794" cy="460149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Contract Documentation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DDE15F-5B22-0321-9508-383A6A56C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22381"/>
              </p:ext>
            </p:extLst>
          </p:nvPr>
        </p:nvGraphicFramePr>
        <p:xfrm>
          <a:off x="3533001" y="1262247"/>
          <a:ext cx="3922025" cy="3438525"/>
        </p:xfrm>
        <a:graphic>
          <a:graphicData uri="http://schemas.openxmlformats.org/drawingml/2006/table">
            <a:tbl>
              <a:tblPr/>
              <a:tblGrid>
                <a:gridCol w="3922025">
                  <a:extLst>
                    <a:ext uri="{9D8B030D-6E8A-4147-A177-3AD203B41FA5}">
                      <a16:colId xmlns:a16="http://schemas.microsoft.com/office/drawing/2014/main" val="347678117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Addendum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4904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Agreement - Local Public Agency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01917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Agreements for Private Property Used by Contractor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04907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Correspondence - Misc.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79823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DBE Commercially Useful Function Checklist (Form 517014)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0264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DBE Commitment Report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20102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DBE Truck Tracking Sheet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5425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Developmental Specifications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578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EEO Project Site Inspection / Wage Rate Report (Form 650170)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40393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Highway Funding Sources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52401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Haul Road Designation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01828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Meeting Minutes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64515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Preconstruction Meeting Information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6801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Schedule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27542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Proposal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80803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Railroad Agreement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46943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Provisions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3035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Subcontractor Request and Approval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3367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Supplemental Specifications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952248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9B9AD8-71F8-4F8D-59C2-8642C53EFB3C}"/>
              </a:ext>
            </a:extLst>
          </p:cNvPr>
          <p:cNvCxnSpPr>
            <a:cxnSpLocks/>
          </p:cNvCxnSpPr>
          <p:nvPr/>
        </p:nvCxnSpPr>
        <p:spPr>
          <a:xfrm flipH="1">
            <a:off x="2782529" y="3876489"/>
            <a:ext cx="678426" cy="1324776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076292-A5C4-48D3-C815-BE4A251CA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045375"/>
              </p:ext>
            </p:extLst>
          </p:nvPr>
        </p:nvGraphicFramePr>
        <p:xfrm>
          <a:off x="7510328" y="1239083"/>
          <a:ext cx="4007595" cy="2758448"/>
        </p:xfrm>
        <a:graphic>
          <a:graphicData uri="http://schemas.openxmlformats.org/drawingml/2006/table">
            <a:tbl>
              <a:tblPr/>
              <a:tblGrid>
                <a:gridCol w="4007595">
                  <a:extLst>
                    <a:ext uri="{9D8B030D-6E8A-4147-A177-3AD203B41FA5}">
                      <a16:colId xmlns:a16="http://schemas.microsoft.com/office/drawing/2014/main" val="4006588030"/>
                    </a:ext>
                  </a:extLst>
                </a:gridCol>
              </a:tblGrid>
              <a:tr h="107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Primary Only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39363"/>
                  </a:ext>
                </a:extLst>
              </a:tr>
              <a:tr h="10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 Payment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696407"/>
                  </a:ext>
                </a:extLst>
              </a:tr>
              <a:tr h="10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 of Way Certificate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067022"/>
                  </a:ext>
                </a:extLst>
              </a:tr>
              <a:tr h="10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Utility Bid Attachments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279212"/>
                  </a:ext>
                </a:extLst>
              </a:tr>
              <a:tr h="10753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89484"/>
                  </a:ext>
                </a:extLst>
              </a:tr>
              <a:tr h="107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Local Systems Only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34998"/>
                  </a:ext>
                </a:extLst>
              </a:tr>
              <a:tr h="10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Appia Project Setup File (.json)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66632"/>
                  </a:ext>
                </a:extLst>
              </a:tr>
              <a:tr h="10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Contractor's Liability Insurance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711815"/>
                  </a:ext>
                </a:extLst>
              </a:tr>
              <a:tr h="10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Detailed Damage Inspection Report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64225"/>
                  </a:ext>
                </a:extLst>
              </a:tr>
              <a:tr h="10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 Review Reports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112293"/>
                  </a:ext>
                </a:extLst>
              </a:tr>
              <a:tr h="10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FMIS Document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313385"/>
                  </a:ext>
                </a:extLst>
              </a:tr>
              <a:tr h="10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 Agreements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541412"/>
                  </a:ext>
                </a:extLst>
              </a:tr>
              <a:tr h="10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Notice to Bidders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849359"/>
                  </a:ext>
                </a:extLst>
              </a:tr>
              <a:tr h="107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Development Certificate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661543"/>
                  </a:ext>
                </a:extLst>
              </a:tr>
              <a:tr h="10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Resolutions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39807"/>
                  </a:ext>
                </a:extLst>
              </a:tr>
              <a:tr h="107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Tax Exempt Certificate(s) and AA/EEO Poster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52961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8346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E5DF-EEDD-83A7-F14D-FC6A2CE3E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" y="3876490"/>
            <a:ext cx="9724584" cy="21885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763E3-BD12-A4AF-A061-D4D5A8AF8FDD}"/>
              </a:ext>
            </a:extLst>
          </p:cNvPr>
          <p:cNvCxnSpPr>
            <a:cxnSpLocks/>
          </p:cNvCxnSpPr>
          <p:nvPr/>
        </p:nvCxnSpPr>
        <p:spPr>
          <a:xfrm>
            <a:off x="509953" y="3876491"/>
            <a:ext cx="11155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42BBBE-7FDE-B811-DB89-E487E45A7861}"/>
              </a:ext>
            </a:extLst>
          </p:cNvPr>
          <p:cNvSpPr/>
          <p:nvPr/>
        </p:nvSpPr>
        <p:spPr>
          <a:xfrm>
            <a:off x="2834054" y="2151915"/>
            <a:ext cx="6523892" cy="5010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No Change to Contract Signing or process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9B9AD8-71F8-4F8D-59C2-8642C53EFB3C}"/>
              </a:ext>
            </a:extLst>
          </p:cNvPr>
          <p:cNvCxnSpPr>
            <a:cxnSpLocks/>
          </p:cNvCxnSpPr>
          <p:nvPr/>
        </p:nvCxnSpPr>
        <p:spPr>
          <a:xfrm flipH="1">
            <a:off x="2794958" y="2637875"/>
            <a:ext cx="2760453" cy="290028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9805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E5DF-EEDD-83A7-F14D-FC6A2CE3E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" y="3876490"/>
            <a:ext cx="9724584" cy="21885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763E3-BD12-A4AF-A061-D4D5A8AF8FDD}"/>
              </a:ext>
            </a:extLst>
          </p:cNvPr>
          <p:cNvCxnSpPr>
            <a:cxnSpLocks/>
          </p:cNvCxnSpPr>
          <p:nvPr/>
        </p:nvCxnSpPr>
        <p:spPr>
          <a:xfrm>
            <a:off x="509953" y="3876491"/>
            <a:ext cx="11155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25F0EB-5C2C-F557-B112-F445921CE851}"/>
              </a:ext>
            </a:extLst>
          </p:cNvPr>
          <p:cNvSpPr/>
          <p:nvPr/>
        </p:nvSpPr>
        <p:spPr>
          <a:xfrm>
            <a:off x="5064368" y="65480"/>
            <a:ext cx="7061933" cy="553520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Environmental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D996D1-2D11-F9E1-1095-75E98A77D758}"/>
              </a:ext>
            </a:extLst>
          </p:cNvPr>
          <p:cNvCxnSpPr>
            <a:cxnSpLocks/>
          </p:cNvCxnSpPr>
          <p:nvPr/>
        </p:nvCxnSpPr>
        <p:spPr>
          <a:xfrm flipH="1">
            <a:off x="2664069" y="4114800"/>
            <a:ext cx="2400299" cy="1705708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0264280-81F2-787B-85A1-CD6F6E2CDA36}"/>
              </a:ext>
            </a:extLst>
          </p:cNvPr>
          <p:cNvSpPr txBox="1"/>
          <p:nvPr/>
        </p:nvSpPr>
        <p:spPr>
          <a:xfrm>
            <a:off x="562571" y="1749040"/>
            <a:ext cx="420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All Environmental Documentation in one location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E5353B-985E-E881-E057-E4B0F5AFE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246317"/>
              </p:ext>
            </p:extLst>
          </p:nvPr>
        </p:nvGraphicFramePr>
        <p:xfrm>
          <a:off x="5276017" y="800133"/>
          <a:ext cx="6406030" cy="4233990"/>
        </p:xfrm>
        <a:graphic>
          <a:graphicData uri="http://schemas.openxmlformats.org/drawingml/2006/table">
            <a:tbl>
              <a:tblPr/>
              <a:tblGrid>
                <a:gridCol w="6406030">
                  <a:extLst>
                    <a:ext uri="{9D8B030D-6E8A-4147-A177-3AD203B41FA5}">
                      <a16:colId xmlns:a16="http://schemas.microsoft.com/office/drawing/2014/main" val="121513399"/>
                    </a:ext>
                  </a:extLst>
                </a:gridCol>
              </a:tblGrid>
              <a:tr h="282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Amended PPP Site Map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871171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Asbestos Abatement Report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300419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Clean Water Act Section 404 Permit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814275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Environmental Clearances, Permits, and Documents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891294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Environmental Review Certification Form (Form 536003)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955365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Erosion Control Certifications (ESC Basics-ECT)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52235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Erosion Control Implementation Plan (ECIP)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875076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Iowa DNR Abandoned Water Well Plugging Form (DNR Form 542-1226)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338927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Iowa DNR Floodplain Permit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321277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Notice of Demolition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909883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Registration of Minor, Nonrecurring Use of Water (542-3112)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012466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Storm Water Co-Permittee Certification Statement (Form 830215)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071210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Storm Water Inspection Reports (Form 830124) (Signatures Required)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476553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Storm Water Notice of Discontinuation (NOD)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047617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Storm Water Permit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34836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3788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E5DF-EEDD-83A7-F14D-FC6A2CE3E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028" y="3858454"/>
            <a:ext cx="9724584" cy="218859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25F0EB-5C2C-F557-B112-F445921CE851}"/>
              </a:ext>
            </a:extLst>
          </p:cNvPr>
          <p:cNvSpPr/>
          <p:nvPr/>
        </p:nvSpPr>
        <p:spPr>
          <a:xfrm>
            <a:off x="0" y="-1"/>
            <a:ext cx="4546104" cy="546881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Items &amp; Material Documentation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D996D1-2D11-F9E1-1095-75E98A77D758}"/>
              </a:ext>
            </a:extLst>
          </p:cNvPr>
          <p:cNvCxnSpPr>
            <a:cxnSpLocks/>
          </p:cNvCxnSpPr>
          <p:nvPr/>
        </p:nvCxnSpPr>
        <p:spPr>
          <a:xfrm>
            <a:off x="4546104" y="2981509"/>
            <a:ext cx="1168896" cy="1799369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0BD8B5-FD79-BA1F-25CD-89BA646B7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67080"/>
              </p:ext>
            </p:extLst>
          </p:nvPr>
        </p:nvGraphicFramePr>
        <p:xfrm>
          <a:off x="140870" y="578235"/>
          <a:ext cx="4405234" cy="4485331"/>
        </p:xfrm>
        <a:graphic>
          <a:graphicData uri="http://schemas.openxmlformats.org/drawingml/2006/table">
            <a:tbl>
              <a:tblPr/>
              <a:tblGrid>
                <a:gridCol w="4405234">
                  <a:extLst>
                    <a:ext uri="{9D8B030D-6E8A-4147-A177-3AD203B41FA5}">
                      <a16:colId xmlns:a16="http://schemas.microsoft.com/office/drawing/2014/main" val="27771102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Materials Input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7700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Materials Input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9516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 Acceptance Report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2137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of Materials List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5863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PCC Paving – Contractor Quality Control Plan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370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PCC Paving – Plant Monitor Gradations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61758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PCC Paving / Structure – PCC Plant Report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1655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PCC Paving / Structure – Air &amp; Slump Test Results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018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PCC Paving / Structure – Beam Break Results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86235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PCC Paving / Structure – Maturity (Curves &amp; Verification)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468765"/>
                  </a:ext>
                </a:extLst>
              </a:tr>
              <a:tr h="150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PCC Paving / Structure - Time Temperature Factor Readings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51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PCC – Mix Design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3908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HMA - Mix Design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74777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Structures - Plant Monitor Gradation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776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Structures Weekly Grade Report (Form 830242)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80679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HMA - Plant Report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7095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HMA - Charts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83731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9833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E5DF-EEDD-83A7-F14D-FC6A2CE3E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" y="3876490"/>
            <a:ext cx="9724584" cy="21885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763E3-BD12-A4AF-A061-D4D5A8AF8FDD}"/>
              </a:ext>
            </a:extLst>
          </p:cNvPr>
          <p:cNvCxnSpPr>
            <a:cxnSpLocks/>
          </p:cNvCxnSpPr>
          <p:nvPr/>
        </p:nvCxnSpPr>
        <p:spPr>
          <a:xfrm>
            <a:off x="509953" y="3876491"/>
            <a:ext cx="11155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42BBBE-7FDE-B811-DB89-E487E45A7861}"/>
              </a:ext>
            </a:extLst>
          </p:cNvPr>
          <p:cNvSpPr/>
          <p:nvPr/>
        </p:nvSpPr>
        <p:spPr>
          <a:xfrm>
            <a:off x="2834054" y="2151915"/>
            <a:ext cx="6523892" cy="5010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No Change to Payrolls Drawer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9B9AD8-71F8-4F8D-59C2-8642C53EFB3C}"/>
              </a:ext>
            </a:extLst>
          </p:cNvPr>
          <p:cNvCxnSpPr>
            <a:cxnSpLocks/>
          </p:cNvCxnSpPr>
          <p:nvPr/>
        </p:nvCxnSpPr>
        <p:spPr>
          <a:xfrm flipH="1">
            <a:off x="5276017" y="2637875"/>
            <a:ext cx="279394" cy="2537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2986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E5DF-EEDD-83A7-F14D-FC6A2CE3E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" y="3876490"/>
            <a:ext cx="9724584" cy="21885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763E3-BD12-A4AF-A061-D4D5A8AF8FDD}"/>
              </a:ext>
            </a:extLst>
          </p:cNvPr>
          <p:cNvCxnSpPr>
            <a:cxnSpLocks/>
          </p:cNvCxnSpPr>
          <p:nvPr/>
        </p:nvCxnSpPr>
        <p:spPr>
          <a:xfrm>
            <a:off x="509953" y="3876491"/>
            <a:ext cx="11155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25F0EB-5C2C-F557-B112-F445921CE851}"/>
              </a:ext>
            </a:extLst>
          </p:cNvPr>
          <p:cNvSpPr/>
          <p:nvPr/>
        </p:nvSpPr>
        <p:spPr>
          <a:xfrm>
            <a:off x="0" y="0"/>
            <a:ext cx="6915983" cy="50291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>
                <a:solidFill>
                  <a:schemeClr val="bg2">
                    <a:lumMod val="20000"/>
                    <a:lumOff val="80000"/>
                  </a:schemeClr>
                </a:solidFill>
              </a:rPr>
              <a:t>Project Closeout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D996D1-2D11-F9E1-1095-75E98A77D758}"/>
              </a:ext>
            </a:extLst>
          </p:cNvPr>
          <p:cNvCxnSpPr>
            <a:cxnSpLocks/>
          </p:cNvCxnSpPr>
          <p:nvPr/>
        </p:nvCxnSpPr>
        <p:spPr>
          <a:xfrm>
            <a:off x="3842238" y="5029197"/>
            <a:ext cx="1178170" cy="80013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24DBCE2-1E2E-A608-7C73-E8F243CE96C7}"/>
              </a:ext>
            </a:extLst>
          </p:cNvPr>
          <p:cNvSpPr txBox="1"/>
          <p:nvPr/>
        </p:nvSpPr>
        <p:spPr>
          <a:xfrm>
            <a:off x="7506812" y="2116690"/>
            <a:ext cx="415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One location to close out a Project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F4D901-E62F-097E-5D2C-946358FD0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66658"/>
              </p:ext>
            </p:extLst>
          </p:nvPr>
        </p:nvGraphicFramePr>
        <p:xfrm>
          <a:off x="470658" y="607942"/>
          <a:ext cx="5880100" cy="4347516"/>
        </p:xfrm>
        <a:graphic>
          <a:graphicData uri="http://schemas.openxmlformats.org/drawingml/2006/table">
            <a:tbl>
              <a:tblPr/>
              <a:tblGrid>
                <a:gridCol w="5880100">
                  <a:extLst>
                    <a:ext uri="{9D8B030D-6E8A-4147-A177-3AD203B41FA5}">
                      <a16:colId xmlns:a16="http://schemas.microsoft.com/office/drawing/2014/main" val="211991234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Audit of Final Pay Estimate (Form 830301)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0273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Certificate of Completion and Final Acceptance of Agreement Work (Form 640003)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87133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Certification of DBE Accomplishment (Form 102116)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9615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Certification of Subcontractor Payment (Form 518002)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75042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Contract Quantity Agreement (Form 830230)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70012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Contractor Evaluations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37017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Final Payment (Form 830436)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0404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Final Voucher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13566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Interest Payment Information (Form 830235)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74766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Non-Compliance Notice (Form 830245)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88906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Noncomplying Test or Measurements of Materials Incorporated into the Project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9853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Pre-Audit Agreement/Estimate Payment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04587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Request for Early Release of Retained Funds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1442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Statement of Completion and Final Acceptance of Work (Form 830435)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4463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22385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Primary Only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84221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Certificate of Completion and Acknowledgement of Utility Work (Form 517112)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32749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Cost Sharing Memorandum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44943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Statement of Salvaged Materials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72678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42401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Local Systems Only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4484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Checklist and Certification for the Utilization of Targeted Small Businesses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10872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Required Local Public Agency Project Documentation &amp; Pre-Audit Checklist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865875"/>
                  </a:ext>
                </a:extLst>
              </a:tr>
              <a:tr h="18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Final Forms Checklist (6.110 Attachment F)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91652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0907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E5DF-EEDD-83A7-F14D-FC6A2CE3E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" y="3876490"/>
            <a:ext cx="9724584" cy="21885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763E3-BD12-A4AF-A061-D4D5A8AF8FDD}"/>
              </a:ext>
            </a:extLst>
          </p:cNvPr>
          <p:cNvCxnSpPr>
            <a:cxnSpLocks/>
          </p:cNvCxnSpPr>
          <p:nvPr/>
        </p:nvCxnSpPr>
        <p:spPr>
          <a:xfrm>
            <a:off x="509953" y="3876491"/>
            <a:ext cx="11155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25F0EB-5C2C-F557-B112-F445921CE851}"/>
              </a:ext>
            </a:extLst>
          </p:cNvPr>
          <p:cNvSpPr/>
          <p:nvPr/>
        </p:nvSpPr>
        <p:spPr>
          <a:xfrm>
            <a:off x="0" y="0"/>
            <a:ext cx="6915983" cy="50291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>
                <a:solidFill>
                  <a:schemeClr val="bg2">
                    <a:lumMod val="20000"/>
                    <a:lumOff val="80000"/>
                  </a:schemeClr>
                </a:solidFill>
              </a:rPr>
              <a:t>Shop &amp; Working Drawings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D996D1-2D11-F9E1-1095-75E98A77D758}"/>
              </a:ext>
            </a:extLst>
          </p:cNvPr>
          <p:cNvCxnSpPr>
            <a:cxnSpLocks/>
          </p:cNvCxnSpPr>
          <p:nvPr/>
        </p:nvCxnSpPr>
        <p:spPr>
          <a:xfrm>
            <a:off x="6915674" y="4052778"/>
            <a:ext cx="1322718" cy="80013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11591C4-0906-6CD8-7339-770F30D96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2" y="2739901"/>
            <a:ext cx="6765158" cy="1682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8EAFA6-1FF9-7730-1E9E-295C9707A9AD}"/>
              </a:ext>
            </a:extLst>
          </p:cNvPr>
          <p:cNvSpPr txBox="1"/>
          <p:nvPr/>
        </p:nvSpPr>
        <p:spPr>
          <a:xfrm>
            <a:off x="228599" y="958362"/>
            <a:ext cx="66873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No Change to Drawer Types just Name currently.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December 2024 started putting Project #, Iowa DOT Design # and FHWA Bridge # as one tag.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026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E5DF-EEDD-83A7-F14D-FC6A2CE3E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" y="3876490"/>
            <a:ext cx="9724584" cy="21885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763E3-BD12-A4AF-A061-D4D5A8AF8FDD}"/>
              </a:ext>
            </a:extLst>
          </p:cNvPr>
          <p:cNvCxnSpPr>
            <a:cxnSpLocks/>
          </p:cNvCxnSpPr>
          <p:nvPr/>
        </p:nvCxnSpPr>
        <p:spPr>
          <a:xfrm>
            <a:off x="509953" y="3876491"/>
            <a:ext cx="11155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25F0EB-5C2C-F557-B112-F445921CE851}"/>
              </a:ext>
            </a:extLst>
          </p:cNvPr>
          <p:cNvSpPr/>
          <p:nvPr/>
        </p:nvSpPr>
        <p:spPr>
          <a:xfrm>
            <a:off x="5098211" y="664235"/>
            <a:ext cx="6511151" cy="21885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Traffic Control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D996D1-2D11-F9E1-1095-75E98A77D758}"/>
              </a:ext>
            </a:extLst>
          </p:cNvPr>
          <p:cNvCxnSpPr>
            <a:cxnSpLocks/>
          </p:cNvCxnSpPr>
          <p:nvPr/>
        </p:nvCxnSpPr>
        <p:spPr>
          <a:xfrm>
            <a:off x="6374674" y="2852831"/>
            <a:ext cx="1872511" cy="2428559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C70880B-341F-77F1-C46B-CB05A4953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888528"/>
              </p:ext>
            </p:extLst>
          </p:nvPr>
        </p:nvGraphicFramePr>
        <p:xfrm>
          <a:off x="6087793" y="1172380"/>
          <a:ext cx="4433796" cy="1299212"/>
        </p:xfrm>
        <a:graphic>
          <a:graphicData uri="http://schemas.openxmlformats.org/drawingml/2006/table">
            <a:tbl>
              <a:tblPr/>
              <a:tblGrid>
                <a:gridCol w="4433796">
                  <a:extLst>
                    <a:ext uri="{9D8B030D-6E8A-4147-A177-3AD203B41FA5}">
                      <a16:colId xmlns:a16="http://schemas.microsoft.com/office/drawing/2014/main" val="321470691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Contractor's Daily Traffic Control Diary</a:t>
                      </a:r>
                    </a:p>
                  </a:txBody>
                  <a:tcPr marL="4763" marR="4763" marT="4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1816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Night Work Plan</a:t>
                      </a:r>
                    </a:p>
                  </a:txBody>
                  <a:tcPr marL="4763" marR="4763" marT="4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75854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 Control Monitor (Form E126)</a:t>
                      </a:r>
                    </a:p>
                  </a:txBody>
                  <a:tcPr marL="4763" marR="4763" marT="4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0635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Control Technician Training Certificate</a:t>
                      </a:r>
                    </a:p>
                  </a:txBody>
                  <a:tcPr marL="4763" marR="4763" marT="47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6786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8A56088-CAEC-B4CF-DEFB-C9571DC64962}"/>
              </a:ext>
            </a:extLst>
          </p:cNvPr>
          <p:cNvSpPr txBox="1"/>
          <p:nvPr/>
        </p:nvSpPr>
        <p:spPr>
          <a:xfrm>
            <a:off x="455112" y="1678033"/>
            <a:ext cx="454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One location for Traffic Control Items</a:t>
            </a:r>
          </a:p>
          <a:p>
            <a:endParaRPr lang="en-US"/>
          </a:p>
          <a:p>
            <a:r>
              <a:rPr lang="en-US"/>
              <a:t>This does not include Material Certifications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6882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E5DF-EEDD-83A7-F14D-FC6A2CE3E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" y="3876490"/>
            <a:ext cx="9724584" cy="21885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763E3-BD12-A4AF-A061-D4D5A8AF8FDD}"/>
              </a:ext>
            </a:extLst>
          </p:cNvPr>
          <p:cNvCxnSpPr>
            <a:cxnSpLocks/>
          </p:cNvCxnSpPr>
          <p:nvPr/>
        </p:nvCxnSpPr>
        <p:spPr>
          <a:xfrm>
            <a:off x="509953" y="3876491"/>
            <a:ext cx="11155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25F0EB-5C2C-F557-B112-F445921CE851}"/>
              </a:ext>
            </a:extLst>
          </p:cNvPr>
          <p:cNvSpPr/>
          <p:nvPr/>
        </p:nvSpPr>
        <p:spPr>
          <a:xfrm>
            <a:off x="2725615" y="539945"/>
            <a:ext cx="6724355" cy="20639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Weekly Reports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D996D1-2D11-F9E1-1095-75E98A77D758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087793" y="2603863"/>
            <a:ext cx="2141807" cy="301505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A397E9-7803-C670-D9D8-BD9C0344C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128010"/>
              </p:ext>
            </p:extLst>
          </p:nvPr>
        </p:nvGraphicFramePr>
        <p:xfrm>
          <a:off x="2982642" y="1094383"/>
          <a:ext cx="6045200" cy="974409"/>
        </p:xfrm>
        <a:graphic>
          <a:graphicData uri="http://schemas.openxmlformats.org/drawingml/2006/table">
            <a:tbl>
              <a:tblPr/>
              <a:tblGrid>
                <a:gridCol w="6045200">
                  <a:extLst>
                    <a:ext uri="{9D8B030D-6E8A-4147-A177-3AD203B41FA5}">
                      <a16:colId xmlns:a16="http://schemas.microsoft.com/office/drawing/2014/main" val="77066481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 Report of Working Days  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7913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Notice to Proceed (Form 830237) 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9192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Notice of Suspension or Resumption of Work (Form 810036)</a:t>
                      </a:r>
                    </a:p>
                  </a:txBody>
                  <a:tcPr marL="4763" marR="4763" marT="47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54682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658E8B-25C4-4303-3FA7-E4995AED1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069933"/>
              </p:ext>
            </p:extLst>
          </p:nvPr>
        </p:nvGraphicFramePr>
        <p:xfrm>
          <a:off x="2982642" y="2051496"/>
          <a:ext cx="5880100" cy="361950"/>
        </p:xfrm>
        <a:graphic>
          <a:graphicData uri="http://schemas.openxmlformats.org/drawingml/2006/table">
            <a:tbl>
              <a:tblPr/>
              <a:tblGrid>
                <a:gridCol w="5880100">
                  <a:extLst>
                    <a:ext uri="{9D8B030D-6E8A-4147-A177-3AD203B41FA5}">
                      <a16:colId xmlns:a16="http://schemas.microsoft.com/office/drawing/2014/main" val="2054737380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Local Systems Only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3471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 Report of Working Days (for Incentive/Disincentive Clause) (Form 830241)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94205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58182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E5DF-EEDD-83A7-F14D-FC6A2CE3E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" y="3876490"/>
            <a:ext cx="9724584" cy="21885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763E3-BD12-A4AF-A061-D4D5A8AF8FDD}"/>
              </a:ext>
            </a:extLst>
          </p:cNvPr>
          <p:cNvCxnSpPr>
            <a:cxnSpLocks/>
          </p:cNvCxnSpPr>
          <p:nvPr/>
        </p:nvCxnSpPr>
        <p:spPr>
          <a:xfrm>
            <a:off x="509953" y="3876491"/>
            <a:ext cx="11155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42BBBE-7FDE-B811-DB89-E487E45A7861}"/>
              </a:ext>
            </a:extLst>
          </p:cNvPr>
          <p:cNvSpPr/>
          <p:nvPr/>
        </p:nvSpPr>
        <p:spPr>
          <a:xfrm>
            <a:off x="2834054" y="2151915"/>
            <a:ext cx="6523892" cy="5010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No Change to Working Drawer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9B9AD8-71F8-4F8D-59C2-8642C53EFB3C}"/>
              </a:ext>
            </a:extLst>
          </p:cNvPr>
          <p:cNvCxnSpPr>
            <a:cxnSpLocks/>
          </p:cNvCxnSpPr>
          <p:nvPr/>
        </p:nvCxnSpPr>
        <p:spPr>
          <a:xfrm>
            <a:off x="5555411" y="2637875"/>
            <a:ext cx="2648310" cy="321946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6170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" b="992"/>
          <a:stretch/>
        </p:blipFill>
        <p:spPr>
          <a:xfrm>
            <a:off x="6191216" y="631626"/>
            <a:ext cx="4908337" cy="58726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287" y="631627"/>
            <a:ext cx="11184884" cy="60644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05916" y="1283026"/>
            <a:ext cx="4099560" cy="574222"/>
          </a:xfrm>
        </p:spPr>
        <p:txBody>
          <a:bodyPr/>
          <a:lstStyle/>
          <a:p>
            <a:r>
              <a:rPr lang="en-US" dirty="0"/>
              <a:t>Webinar Review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840" y="1195924"/>
            <a:ext cx="457200" cy="5527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1005840" y="2069896"/>
            <a:ext cx="4567306" cy="276998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 eaLnBrk="1" fontAlgn="auto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b="1" spc="2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All Participants are muted</a:t>
            </a:r>
            <a:endParaRPr lang="en-US" altLang="en-US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b="1" spc="2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As our presentation unfolds, please drop your questions in the Q/A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b="1" spc="2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We will have people monitoring the Q/A during the Webinar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b="1" spc="2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Will have time for Q/A at the end of the presentation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8FF10-A6CB-49C1-BDDF-E0FD6E9F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9940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86EC07-AFE8-01E8-972B-4FC6481F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7410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A1F1D5-DEF2-53BE-B69C-0AE3B8BC4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52470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56834" y="3178631"/>
            <a:ext cx="563107" cy="610722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FDECF3-476E-A1A3-D2A0-CFD6D0352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0BEB1-99A8-FD6A-8E8D-D787BF6AD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62" y="4005741"/>
            <a:ext cx="10375676" cy="2274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06019E-F4C9-AAC8-9D5F-BE2EE683B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71744D-EBAD-B602-04DD-C8E03500A664}"/>
              </a:ext>
            </a:extLst>
          </p:cNvPr>
          <p:cNvCxnSpPr>
            <a:cxnSpLocks/>
          </p:cNvCxnSpPr>
          <p:nvPr/>
        </p:nvCxnSpPr>
        <p:spPr>
          <a:xfrm>
            <a:off x="509953" y="3876491"/>
            <a:ext cx="11155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E4B11A-62E7-D3E4-E54B-84DDB2C7655C}"/>
              </a:ext>
            </a:extLst>
          </p:cNvPr>
          <p:cNvSpPr/>
          <p:nvPr/>
        </p:nvSpPr>
        <p:spPr>
          <a:xfrm>
            <a:off x="2849587" y="848492"/>
            <a:ext cx="6492826" cy="8778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Estimate Payments</a:t>
            </a:r>
          </a:p>
          <a:p>
            <a:pPr algn="ctr"/>
            <a:r>
              <a:rPr lang="en-US" sz="2400">
                <a:solidFill>
                  <a:schemeClr val="tx1"/>
                </a:solidFill>
              </a:rPr>
              <a:t>(Local Systems Only)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3DBCCF-FCA7-8CC9-1560-4F24472E3125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2055223" y="1726391"/>
            <a:ext cx="4040777" cy="433147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B2561A-0AEE-D8E1-2A50-85B0F21813AC}"/>
              </a:ext>
            </a:extLst>
          </p:cNvPr>
          <p:cNvSpPr txBox="1"/>
          <p:nvPr/>
        </p:nvSpPr>
        <p:spPr>
          <a:xfrm>
            <a:off x="670559" y="2340594"/>
            <a:ext cx="4040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*Estimate Payment for Primary will be in </a:t>
            </a:r>
            <a:r>
              <a:rPr lang="en-US" sz="2000" b="1"/>
              <a:t>Contract Documentation </a:t>
            </a:r>
            <a:r>
              <a:rPr lang="en-US" sz="2000"/>
              <a:t>Drawer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28CD43-0C47-2DC8-3644-9C47056F9DD1}"/>
              </a:ext>
            </a:extLst>
          </p:cNvPr>
          <p:cNvSpPr txBox="1"/>
          <p:nvPr/>
        </p:nvSpPr>
        <p:spPr>
          <a:xfrm>
            <a:off x="6256606" y="2340594"/>
            <a:ext cx="540902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242424"/>
                </a:solidFill>
                <a:latin typeface="Aptos Narrow"/>
              </a:rPr>
              <a:t>Other Estimate Payments Documentation types will be in </a:t>
            </a:r>
            <a:r>
              <a:rPr lang="en-US" sz="2000" b="1">
                <a:solidFill>
                  <a:srgbClr val="242424"/>
                </a:solidFill>
                <a:latin typeface="Aptos Narrow"/>
              </a:rPr>
              <a:t>Project Closeout </a:t>
            </a:r>
            <a:r>
              <a:rPr lang="en-US" sz="2000">
                <a:solidFill>
                  <a:srgbClr val="242424"/>
                </a:solidFill>
                <a:latin typeface="Aptos Narrow"/>
              </a:rPr>
              <a:t>Drawer</a:t>
            </a:r>
            <a:endParaRPr lang="en-US" sz="2000" b="0" i="0">
              <a:solidFill>
                <a:srgbClr val="242424"/>
              </a:solidFill>
              <a:effectLst/>
              <a:latin typeface="Aptos Narrow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Pre-Audit Agreement/Estimate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Final Voucher</a:t>
            </a:r>
            <a:endParaRPr 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826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868854-9782-D060-9427-8319236E5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591213"/>
              </p:ext>
            </p:extLst>
          </p:nvPr>
        </p:nvGraphicFramePr>
        <p:xfrm>
          <a:off x="2635045" y="592282"/>
          <a:ext cx="6696810" cy="5828179"/>
        </p:xfrm>
        <a:graphic>
          <a:graphicData uri="http://schemas.openxmlformats.org/drawingml/2006/table">
            <a:tbl>
              <a:tblPr/>
              <a:tblGrid>
                <a:gridCol w="2628957">
                  <a:extLst>
                    <a:ext uri="{9D8B030D-6E8A-4147-A177-3AD203B41FA5}">
                      <a16:colId xmlns:a16="http://schemas.microsoft.com/office/drawing/2014/main" val="1014144352"/>
                    </a:ext>
                  </a:extLst>
                </a:gridCol>
                <a:gridCol w="1904102">
                  <a:extLst>
                    <a:ext uri="{9D8B030D-6E8A-4147-A177-3AD203B41FA5}">
                      <a16:colId xmlns:a16="http://schemas.microsoft.com/office/drawing/2014/main" val="988251522"/>
                    </a:ext>
                  </a:extLst>
                </a:gridCol>
                <a:gridCol w="2163751">
                  <a:extLst>
                    <a:ext uri="{9D8B030D-6E8A-4147-A177-3AD203B41FA5}">
                      <a16:colId xmlns:a16="http://schemas.microsoft.com/office/drawing/2014/main" val="3672661849"/>
                    </a:ext>
                  </a:extLst>
                </a:gridCol>
              </a:tblGrid>
              <a:tr h="1734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July 2025 Letting</a:t>
                      </a:r>
                    </a:p>
                  </a:txBody>
                  <a:tcPr marL="5180" marR="5180" marT="51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704803"/>
                  </a:ext>
                </a:extLst>
              </a:tr>
              <a:tr h="36079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Doc Express® Drawers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3691"/>
                  </a:ext>
                </a:extLst>
              </a:tr>
              <a:tr h="270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New Look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Old Primary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Old Local Systems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39625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Change Order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Contract Documents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Agreement and Resolutions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69201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Contract Documentation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Contract Modifications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Change Order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728508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Contract Signing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Contract Signing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Contract Documents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21686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Environmental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Pay Items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Contract Signing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964802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Items and Materials Documentation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Payrolls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Diaries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595856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Payrolls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Plans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Environmental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301980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Plans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Signature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Estimate and Vouchers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98865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 Closeout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Shop Drawings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Items and Materials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62395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Shop &amp; Working Drawings 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Working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Meetings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502476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Traffic Control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Payrolls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255131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Weekly Reports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Plans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002996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Working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Project Closeout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80618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Local Systems only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Right of Way Acquisition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373448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Estimate Payments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Shop Drawings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25227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Traffic Control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855981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Weekly Reports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776125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80" marR="5180" marT="5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Working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43032"/>
                  </a:ext>
                </a:extLst>
              </a:tr>
              <a:tr h="16651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431719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Green = Same Name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872467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Yellow = Deleted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545381"/>
                  </a:ext>
                </a:extLst>
              </a:tr>
              <a:tr h="24284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0" marR="5180" marT="51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Blue = New Name</a:t>
                      </a: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180" marR="5180" marT="5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59469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85984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EF7BE6-EE57-9A47-A59A-0B2A46853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171971-2F89-8D77-697E-6EECA912F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5CF3EE-08AA-0CE2-594A-42F8A6A73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656" y="822451"/>
            <a:ext cx="905001" cy="885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F730A5-8263-83EF-C7CF-48BE5F55B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7343" y="800133"/>
            <a:ext cx="905001" cy="8859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092661-48CE-8884-7B43-936C8154FD8E}"/>
              </a:ext>
            </a:extLst>
          </p:cNvPr>
          <p:cNvSpPr txBox="1"/>
          <p:nvPr/>
        </p:nvSpPr>
        <p:spPr>
          <a:xfrm>
            <a:off x="1378323" y="1714499"/>
            <a:ext cx="9637058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Notifications will need to be set after you are awarded a contract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Do not delete existing notifications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Only add any new ones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Example Contract Modification is now Change Order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Types have moved from one Drawer to another new Drawer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Do not need to set up a new notification if the type is still named the same</a:t>
            </a:r>
          </a:p>
          <a:p>
            <a:pPr marL="742950" lvl="1" indent="-285750">
              <a:buFont typeface="Arial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Naming Convention document will have all the new Types and the location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059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DC21D3-53C3-C522-8F70-E7B79A6DF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28" y="1797013"/>
            <a:ext cx="11128343" cy="4189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81622-0C37-A7CA-435A-C9BC80FF0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656" y="822451"/>
            <a:ext cx="905001" cy="885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F272A1-3588-6957-DE59-8D64B94C7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343" y="800133"/>
            <a:ext cx="905001" cy="88594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31E46CA4-7F7B-A6F9-F42E-065D2B2FA2AF}"/>
              </a:ext>
            </a:extLst>
          </p:cNvPr>
          <p:cNvSpPr/>
          <p:nvPr/>
        </p:nvSpPr>
        <p:spPr>
          <a:xfrm>
            <a:off x="3987538" y="4628561"/>
            <a:ext cx="3242821" cy="1121789"/>
          </a:xfrm>
          <a:prstGeom prst="irregularSeal1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910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A7252-6D17-D2E9-A5A5-33B0373125F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44001" y="1689758"/>
            <a:ext cx="3701268" cy="467290"/>
          </a:xfrm>
        </p:spPr>
        <p:txBody>
          <a:bodyPr lIns="91440" tIns="45720" rIns="91440" bIns="45720" anchor="t"/>
          <a:lstStyle/>
          <a:p>
            <a:r>
              <a:rPr lang="en-US" sz="2400" dirty="0">
                <a:latin typeface="Calibri"/>
                <a:ea typeface="Calibri"/>
                <a:cs typeface="Calibri"/>
              </a:rPr>
              <a:t>Naming Convention?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B8EEC1A-45DA-85CE-093A-55B754048AE6}"/>
              </a:ext>
            </a:extLst>
          </p:cNvPr>
          <p:cNvSpPr txBox="1">
            <a:spLocks/>
          </p:cNvSpPr>
          <p:nvPr/>
        </p:nvSpPr>
        <p:spPr>
          <a:xfrm>
            <a:off x="944001" y="2157048"/>
            <a:ext cx="3701268" cy="46729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9913" indent="-225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Local Systems, Yes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310A476-4C6B-849B-ED2C-0ACC83B8FB99}"/>
              </a:ext>
            </a:extLst>
          </p:cNvPr>
          <p:cNvSpPr txBox="1">
            <a:spLocks/>
          </p:cNvSpPr>
          <p:nvPr/>
        </p:nvSpPr>
        <p:spPr>
          <a:xfrm>
            <a:off x="944001" y="2624338"/>
            <a:ext cx="3701268" cy="46729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9913" indent="-225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Primary, No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CEB27F6-738E-97EA-5619-650EB5650F6F}"/>
              </a:ext>
            </a:extLst>
          </p:cNvPr>
          <p:cNvSpPr txBox="1">
            <a:spLocks/>
          </p:cNvSpPr>
          <p:nvPr/>
        </p:nvSpPr>
        <p:spPr>
          <a:xfrm>
            <a:off x="873662" y="3103352"/>
            <a:ext cx="3701268" cy="46729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9913" indent="-225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4ADF73E-E587-28CB-A23D-BBD41E100719}"/>
              </a:ext>
            </a:extLst>
          </p:cNvPr>
          <p:cNvSpPr txBox="1">
            <a:spLocks/>
          </p:cNvSpPr>
          <p:nvPr/>
        </p:nvSpPr>
        <p:spPr>
          <a:xfrm>
            <a:off x="944001" y="3091627"/>
            <a:ext cx="3701268" cy="2939896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9913" indent="-225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Primary will highly suggest the use of Local Systems Naming Convention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8B995-EAC6-4C99-5F26-E7AE1D909C95}"/>
              </a:ext>
            </a:extLst>
          </p:cNvPr>
          <p:cNvSpPr txBox="1"/>
          <p:nvPr/>
        </p:nvSpPr>
        <p:spPr>
          <a:xfrm>
            <a:off x="5811715" y="1772467"/>
            <a:ext cx="5436284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15, 2025, Letting for the new Drawer/Type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for new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No change for existing contracts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No change to Contract Signing drawer or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3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A03AC6-3AAC-9E66-71BB-5F31B5314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C687051-66F8-B226-D566-16887EA4720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DFBD3B4-02FC-E459-D902-36820ABE1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844359D-3A5F-98EA-F479-409269DC2CA7}"/>
              </a:ext>
            </a:extLst>
          </p:cNvPr>
          <p:cNvSpPr txBox="1">
            <a:spLocks/>
          </p:cNvSpPr>
          <p:nvPr/>
        </p:nvSpPr>
        <p:spPr>
          <a:xfrm>
            <a:off x="873662" y="3103352"/>
            <a:ext cx="3701268" cy="46729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9913" indent="-225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047A0-6901-890F-4415-4415573272A0}"/>
              </a:ext>
            </a:extLst>
          </p:cNvPr>
          <p:cNvSpPr txBox="1"/>
          <p:nvPr/>
        </p:nvSpPr>
        <p:spPr>
          <a:xfrm>
            <a:off x="1004390" y="1906937"/>
            <a:ext cx="8385415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Training Documentation has been updated for everyone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Naming Convention with all the Drawers and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List of all Drawer and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Old vs New Drawer and Type comparison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0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1F8E0D-7201-780D-E11E-A87E4C6EE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5A1228-398C-12A8-FF9A-B2044107EF5F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624CF27-CCEE-15C6-BFF4-D9CD8B7C4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020D41B-6776-5882-2CA1-7E234AB12A57}"/>
              </a:ext>
            </a:extLst>
          </p:cNvPr>
          <p:cNvSpPr txBox="1">
            <a:spLocks/>
          </p:cNvSpPr>
          <p:nvPr/>
        </p:nvSpPr>
        <p:spPr>
          <a:xfrm>
            <a:off x="873662" y="3103352"/>
            <a:ext cx="3701268" cy="46729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9913" indent="-225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962CC-99A1-76A2-7F35-47DA60878DA6}"/>
              </a:ext>
            </a:extLst>
          </p:cNvPr>
          <p:cNvSpPr txBox="1"/>
          <p:nvPr/>
        </p:nvSpPr>
        <p:spPr>
          <a:xfrm>
            <a:off x="550209" y="2718547"/>
            <a:ext cx="1109158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Construction and Materials Website Location</a:t>
            </a:r>
          </a:p>
          <a:p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https://iowadot.gov/consultants-contractors/construction-materials/inspection-tools#guides-references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US" sz="2000" dirty="0">
              <a:latin typeface="Calibri"/>
              <a:ea typeface="Calibri"/>
              <a:cs typeface="Calibri"/>
            </a:endParaRPr>
          </a:p>
          <a:p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Local Systems Website Location</a:t>
            </a:r>
          </a:p>
          <a:p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https://iowadot.gov/transportation-development/local-systems/resources-tools/doc-express-appia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US"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76646-3608-EB3C-EA83-093F95A2A20D}"/>
              </a:ext>
            </a:extLst>
          </p:cNvPr>
          <p:cNvSpPr txBox="1"/>
          <p:nvPr/>
        </p:nvSpPr>
        <p:spPr>
          <a:xfrm>
            <a:off x="605117" y="1893793"/>
            <a:ext cx="80010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</a:rPr>
              <a:t>Training Documentation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381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21CF25-DC6B-B964-AF61-69532D41C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69C141-C72C-7DAA-5D35-A682918A32FC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D6103-164E-C3A6-B8F4-F292000972E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44000" y="1689757"/>
            <a:ext cx="5151999" cy="225878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/>
              <a:t>Primary System (Interstate/State Highway)</a:t>
            </a:r>
          </a:p>
          <a:p>
            <a:pPr marL="0" indent="0">
              <a:buNone/>
            </a:pPr>
            <a:r>
              <a:rPr lang="en-US" sz="2000"/>
              <a:t>Jen Strunk</a:t>
            </a:r>
          </a:p>
          <a:p>
            <a:pPr marL="0" indent="0">
              <a:buNone/>
            </a:pPr>
            <a:r>
              <a:rPr lang="en-US" sz="2000">
                <a:latin typeface="Calibri"/>
                <a:ea typeface="Calibri"/>
                <a:cs typeface="Calibri"/>
                <a:hlinkClick r:id="rId3"/>
              </a:rPr>
              <a:t>Jennifer.Strunk@iowadot.us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DA3E7E7-CF87-76DE-93A2-2BCA32B3A62B}"/>
              </a:ext>
            </a:extLst>
          </p:cNvPr>
          <p:cNvSpPr txBox="1">
            <a:spLocks/>
          </p:cNvSpPr>
          <p:nvPr/>
        </p:nvSpPr>
        <p:spPr>
          <a:xfrm>
            <a:off x="873662" y="3103352"/>
            <a:ext cx="3701268" cy="46729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9913" indent="-225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latin typeface="Calibri"/>
                <a:ea typeface="Calibri"/>
                <a:cs typeface="Calibri"/>
              </a:rPr>
              <a:t>641-344-0044 - Cell</a:t>
            </a:r>
            <a:endParaRPr lang="en-US" sz="20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56AD7-A905-CC2B-ACFB-7C21CAFDB7AE}"/>
              </a:ext>
            </a:extLst>
          </p:cNvPr>
          <p:cNvSpPr txBox="1"/>
          <p:nvPr/>
        </p:nvSpPr>
        <p:spPr>
          <a:xfrm>
            <a:off x="5092017" y="800100"/>
            <a:ext cx="2007965" cy="654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Support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2242791-36E0-D21D-A0DB-961FB3014430}"/>
              </a:ext>
            </a:extLst>
          </p:cNvPr>
          <p:cNvSpPr txBox="1">
            <a:spLocks/>
          </p:cNvSpPr>
          <p:nvPr/>
        </p:nvSpPr>
        <p:spPr>
          <a:xfrm>
            <a:off x="6312636" y="1689757"/>
            <a:ext cx="4431563" cy="22587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9913" indent="-225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alibri"/>
                <a:ea typeface="Calibri"/>
                <a:cs typeface="Calibri"/>
              </a:rPr>
              <a:t>Local Systems (City/County Projects)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alibri"/>
                <a:ea typeface="Calibri"/>
                <a:cs typeface="Calibri"/>
              </a:rPr>
              <a:t>Derek Peck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alibri"/>
                <a:ea typeface="Calibri"/>
                <a:cs typeface="Calibri"/>
                <a:hlinkClick r:id="rId4"/>
              </a:rPr>
              <a:t>Derek.Peck@iowadot.us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alibri"/>
                <a:ea typeface="Calibri"/>
                <a:cs typeface="Calibri"/>
              </a:rPr>
              <a:t>515-239-1391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757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A2679D-6071-424D-B3C5-5A49D6B5E4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711552" y="3105038"/>
            <a:ext cx="6581775" cy="179081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spc="0" dirty="0">
                <a:latin typeface="Calibri"/>
                <a:ea typeface="Calibri"/>
                <a:cs typeface="Calibri"/>
              </a:rPr>
              <a:t>Please add your questions in the Q&amp;A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711552" y="2043398"/>
            <a:ext cx="5366581" cy="4778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Q&amp;A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DB2766-6174-6C85-533D-D7B70C53E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9915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4F402-33FE-5168-0A75-4212D4980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7385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14C0CF-1A5F-A69A-2662-5A4F1E9BC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2445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800225" y="280761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18F1BD-CD04-8496-C74F-CD4850871221}"/>
              </a:ext>
            </a:extLst>
          </p:cNvPr>
          <p:cNvSpPr txBox="1"/>
          <p:nvPr/>
        </p:nvSpPr>
        <p:spPr>
          <a:xfrm>
            <a:off x="1711552" y="452651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pc="100" dirty="0">
                <a:solidFill>
                  <a:schemeClr val="accent1"/>
                </a:solidFill>
                <a:latin typeface="+mj-lt"/>
              </a:rPr>
              <a:t>THANK</a:t>
            </a:r>
            <a:r>
              <a:rPr lang="en-US" dirty="0"/>
              <a:t> </a:t>
            </a:r>
            <a:r>
              <a:rPr lang="en-US" sz="3200" b="1" spc="100" dirty="0">
                <a:solidFill>
                  <a:schemeClr val="accent1"/>
                </a:solidFill>
                <a:latin typeface="+mj-lt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A7252-6D17-D2E9-A5A5-33B0373125F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20201" y="1678033"/>
            <a:ext cx="10151598" cy="4594860"/>
          </a:xfrm>
        </p:spPr>
        <p:txBody>
          <a:bodyPr lIns="91440" tIns="45720" rIns="91440" bIns="45720" anchor="t"/>
          <a:lstStyle/>
          <a:p>
            <a:r>
              <a:rPr lang="en-US" sz="2400" dirty="0">
                <a:latin typeface="Calibri"/>
                <a:ea typeface="Calibri"/>
                <a:cs typeface="Calibri"/>
              </a:rPr>
              <a:t>Introductions</a:t>
            </a:r>
          </a:p>
          <a:p>
            <a:r>
              <a:rPr lang="en-US" sz="2400">
                <a:latin typeface="Calibri"/>
                <a:ea typeface="Calibri"/>
                <a:cs typeface="Calibri"/>
              </a:rPr>
              <a:t>Cedric Wilkinson, CMB, E-Construction Program Administrator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Jen Strunk, CMB, AASHTOWare/Doc Express Support Lead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Derek Peck, Local Systems, E-Construction Program Administrator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Doug Heeren, Local Systems, </a:t>
            </a:r>
            <a:r>
              <a:rPr lang="en-US" sz="2400" dirty="0"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Agreements Specialist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99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F9125C-25B3-B756-ED7C-BB860A926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E5D679-E2FD-426A-E3C6-D479B951BFB1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CE869-41CD-4E64-5A8B-62CC6122F7A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20201" y="1678033"/>
            <a:ext cx="10151598" cy="4594860"/>
          </a:xfrm>
        </p:spPr>
        <p:txBody>
          <a:bodyPr lIns="91440" tIns="45720" rIns="91440" bIns="45720" anchor="t"/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Scott Nixon, District 1, District Construction Engineer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Kevin Merryman, CMB, Contract Administration Engineer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Melissa Serio, CMB, Earthwork Field Engineer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Curtis Carter, CMB, Structure Specialist Engineer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Jen Strunk, CMB, </a:t>
            </a:r>
            <a:r>
              <a:rPr lang="en-US" sz="2000" err="1">
                <a:latin typeface="Calibri"/>
                <a:ea typeface="Calibri"/>
                <a:cs typeface="Calibri"/>
              </a:rPr>
              <a:t>AASHTOWare</a:t>
            </a:r>
            <a:r>
              <a:rPr lang="en-US" sz="2000" dirty="0">
                <a:latin typeface="Calibri"/>
                <a:ea typeface="Calibri"/>
                <a:cs typeface="Calibri"/>
              </a:rPr>
              <a:t>/Doc Express Support Lead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Cedric Wilkinson, CMB, E-Construction Program Administrator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Derek Peck, Local Systems, E-Construction Program Administrator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Troy Schroeder, Local Systems, Federal Grants Manager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Doug Heeren, Local Systems, </a:t>
            </a:r>
            <a:r>
              <a:rPr lang="en-US" sz="2000" dirty="0"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Agreements Specialist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Dennis Whittle, Local Systems, Field Technician</a:t>
            </a:r>
          </a:p>
          <a:p>
            <a:endParaRPr lang="en-US" sz="2000" dirty="0">
              <a:ea typeface="Calibri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28964A-C3D4-41DF-CEFC-25E61C865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684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ED0E47-9682-92BF-1C53-BF6B749BF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1D921D-B08D-8CF4-80CF-D223264DBF42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35C09-C354-9116-375D-4A60C9885E3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44000" y="1689757"/>
            <a:ext cx="5151999" cy="225878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/>
              <a:t>Primary System (Interstate/State Highway)</a:t>
            </a:r>
          </a:p>
          <a:p>
            <a:pPr marL="0" indent="0">
              <a:buNone/>
            </a:pPr>
            <a:r>
              <a:rPr lang="en-US" sz="2000"/>
              <a:t>Jen Strunk</a:t>
            </a:r>
          </a:p>
          <a:p>
            <a:pPr marL="0" indent="0">
              <a:buNone/>
            </a:pPr>
            <a:r>
              <a:rPr lang="en-US" sz="2000">
                <a:latin typeface="Calibri"/>
                <a:ea typeface="Calibri"/>
                <a:cs typeface="Calibri"/>
                <a:hlinkClick r:id="rId3"/>
              </a:rPr>
              <a:t>Jennifer.Strunk@iowadot.us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FD14868-F99A-6ACA-151D-C308111BF30A}"/>
              </a:ext>
            </a:extLst>
          </p:cNvPr>
          <p:cNvSpPr txBox="1">
            <a:spLocks/>
          </p:cNvSpPr>
          <p:nvPr/>
        </p:nvSpPr>
        <p:spPr>
          <a:xfrm>
            <a:off x="873662" y="3103352"/>
            <a:ext cx="3701268" cy="46729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9913" indent="-225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latin typeface="Calibri"/>
                <a:ea typeface="Calibri"/>
                <a:cs typeface="Calibri"/>
              </a:rPr>
              <a:t>641-344-0044 - Cell</a:t>
            </a:r>
            <a:endParaRPr lang="en-US" sz="20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F820AF-7DBE-EB97-2123-08BDC30C8714}"/>
              </a:ext>
            </a:extLst>
          </p:cNvPr>
          <p:cNvSpPr txBox="1"/>
          <p:nvPr/>
        </p:nvSpPr>
        <p:spPr>
          <a:xfrm>
            <a:off x="5092017" y="800100"/>
            <a:ext cx="2007965" cy="654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Support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FE6BBD9-433B-284C-19F6-D4283B4CCC7E}"/>
              </a:ext>
            </a:extLst>
          </p:cNvPr>
          <p:cNvSpPr txBox="1">
            <a:spLocks/>
          </p:cNvSpPr>
          <p:nvPr/>
        </p:nvSpPr>
        <p:spPr>
          <a:xfrm>
            <a:off x="6312636" y="1689757"/>
            <a:ext cx="4431563" cy="22587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9913" indent="-225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alibri"/>
                <a:ea typeface="Calibri"/>
                <a:cs typeface="Calibri"/>
              </a:rPr>
              <a:t>Local Systems (City/County Projects)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alibri"/>
                <a:ea typeface="Calibri"/>
                <a:cs typeface="Calibri"/>
              </a:rPr>
              <a:t>Derek Peck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alibri"/>
                <a:ea typeface="Calibri"/>
                <a:cs typeface="Calibri"/>
                <a:hlinkClick r:id="rId4"/>
              </a:rPr>
              <a:t>Derek.Peck@iowadot.us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alibri"/>
                <a:ea typeface="Calibri"/>
                <a:cs typeface="Calibri"/>
              </a:rPr>
              <a:t>515-239-1391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3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A7252-6D17-D2E9-A5A5-33B0373125F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678033"/>
            <a:ext cx="10147936" cy="4457295"/>
          </a:xfrm>
        </p:spPr>
        <p:txBody>
          <a:bodyPr lIns="91440" tIns="45720" rIns="91440" bIns="45720" anchor="t"/>
          <a:lstStyle/>
          <a:p>
            <a:r>
              <a:rPr lang="en-US" sz="3600" b="1" u="sng" dirty="0">
                <a:latin typeface="Calibri"/>
                <a:ea typeface="Calibri"/>
                <a:cs typeface="Calibri"/>
              </a:rPr>
              <a:t>WHY?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Conversations started at an AGC/Iowa DOT meeting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Consistency between Local Systems and Primary System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Contractors work both Systems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Better Documentation for ALL</a:t>
            </a:r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Better Audits/Better Finalizing Process</a:t>
            </a:r>
          </a:p>
          <a:p>
            <a:r>
              <a:rPr lang="en-US" sz="3600" b="1" u="sng" dirty="0">
                <a:latin typeface="Calibri"/>
                <a:ea typeface="Calibri"/>
                <a:cs typeface="Calibri"/>
              </a:rPr>
              <a:t>WHEN?</a:t>
            </a:r>
          </a:p>
          <a:p>
            <a:r>
              <a:rPr lang="en-US" sz="2800" dirty="0"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Starting with July 15, 2025, Letting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A7252-6D17-D2E9-A5A5-33B0373125F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5348" y="1678033"/>
            <a:ext cx="10616451" cy="4594860"/>
          </a:xfrm>
        </p:spPr>
        <p:txBody>
          <a:bodyPr lIns="91440" tIns="45720" rIns="91440" bIns="45720" anchor="t"/>
          <a:lstStyle/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000" dirty="0">
                <a:latin typeface="Calibri"/>
                <a:ea typeface="Calibri"/>
                <a:cs typeface="Calibri"/>
              </a:rPr>
              <a:t>Current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000" dirty="0">
                <a:latin typeface="Calibri"/>
                <a:ea typeface="Calibri"/>
                <a:cs typeface="Calibri"/>
              </a:rPr>
              <a:t>New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581CFA-52FD-7F3C-4ED0-9A01D1FA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" y="1798162"/>
            <a:ext cx="9640504" cy="2087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E5DF-EEDD-83A7-F14D-FC6A2CE3E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920" y="3876490"/>
            <a:ext cx="9724584" cy="21885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763E3-BD12-A4AF-A061-D4D5A8AF8FDD}"/>
              </a:ext>
            </a:extLst>
          </p:cNvPr>
          <p:cNvCxnSpPr>
            <a:cxnSpLocks/>
          </p:cNvCxnSpPr>
          <p:nvPr/>
        </p:nvCxnSpPr>
        <p:spPr>
          <a:xfrm>
            <a:off x="509953" y="3876491"/>
            <a:ext cx="11155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A3A4B83-451C-B7A5-7DE2-65451774A604}"/>
              </a:ext>
            </a:extLst>
          </p:cNvPr>
          <p:cNvSpPr txBox="1"/>
          <p:nvPr/>
        </p:nvSpPr>
        <p:spPr>
          <a:xfrm>
            <a:off x="560323" y="2843493"/>
            <a:ext cx="109116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Primary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55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A7252-6D17-D2E9-A5A5-33B0373125F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5348" y="1678033"/>
            <a:ext cx="10616451" cy="4594860"/>
          </a:xfrm>
        </p:spPr>
        <p:txBody>
          <a:bodyPr lIns="91440" tIns="45720" rIns="91440" bIns="45720" anchor="t"/>
          <a:lstStyle/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000" dirty="0">
                <a:latin typeface="Calibri"/>
                <a:ea typeface="Calibri"/>
                <a:cs typeface="Calibri"/>
              </a:rPr>
              <a:t>Current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000" dirty="0">
                <a:latin typeface="Calibri"/>
                <a:ea typeface="Calibri"/>
                <a:cs typeface="Calibri"/>
              </a:rPr>
              <a:t>New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763E3-BD12-A4AF-A061-D4D5A8AF8FDD}"/>
              </a:ext>
            </a:extLst>
          </p:cNvPr>
          <p:cNvCxnSpPr>
            <a:cxnSpLocks/>
          </p:cNvCxnSpPr>
          <p:nvPr/>
        </p:nvCxnSpPr>
        <p:spPr>
          <a:xfrm>
            <a:off x="509953" y="3876491"/>
            <a:ext cx="11155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A3A4B83-451C-B7A5-7DE2-65451774A604}"/>
              </a:ext>
            </a:extLst>
          </p:cNvPr>
          <p:cNvSpPr txBox="1"/>
          <p:nvPr/>
        </p:nvSpPr>
        <p:spPr>
          <a:xfrm>
            <a:off x="560323" y="2776258"/>
            <a:ext cx="136010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Local systems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84F73C-3390-2AB6-C451-1F2E5887E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490" y="4022823"/>
            <a:ext cx="9359226" cy="2052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ADCC19-08B7-BFF3-3CA8-D90774907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490" y="1801774"/>
            <a:ext cx="9359226" cy="1950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209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51AC42-EC6B-B514-AA60-2D5EF1DA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7" y="800133"/>
            <a:ext cx="1639966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E5DF-EEDD-83A7-F14D-FC6A2CE3E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" y="3876490"/>
            <a:ext cx="9724584" cy="21885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763E3-BD12-A4AF-A061-D4D5A8AF8FDD}"/>
              </a:ext>
            </a:extLst>
          </p:cNvPr>
          <p:cNvCxnSpPr>
            <a:cxnSpLocks/>
          </p:cNvCxnSpPr>
          <p:nvPr/>
        </p:nvCxnSpPr>
        <p:spPr>
          <a:xfrm>
            <a:off x="509953" y="3876491"/>
            <a:ext cx="11155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42BBBE-7FDE-B811-DB89-E487E45A7861}"/>
              </a:ext>
            </a:extLst>
          </p:cNvPr>
          <p:cNvSpPr/>
          <p:nvPr/>
        </p:nvSpPr>
        <p:spPr>
          <a:xfrm>
            <a:off x="2825847" y="1842677"/>
            <a:ext cx="6523892" cy="8779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Contract Modification is now </a:t>
            </a:r>
          </a:p>
          <a:p>
            <a:pPr algn="ctr"/>
            <a:r>
              <a:rPr lang="en-US"/>
              <a:t>Change Order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9B9AD8-71F8-4F8D-59C2-8642C53EFB3C}"/>
              </a:ext>
            </a:extLst>
          </p:cNvPr>
          <p:cNvCxnSpPr>
            <a:cxnSpLocks/>
          </p:cNvCxnSpPr>
          <p:nvPr/>
        </p:nvCxnSpPr>
        <p:spPr>
          <a:xfrm flipH="1">
            <a:off x="2716823" y="2505809"/>
            <a:ext cx="2717819" cy="243546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851274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4625BB68C89F438FD62090778E1393" ma:contentTypeVersion="16" ma:contentTypeDescription="Create a new document." ma:contentTypeScope="" ma:versionID="3fdf1ffa6f30dc984748096fe3be8e1d">
  <xsd:schema xmlns:xsd="http://www.w3.org/2001/XMLSchema" xmlns:xs="http://www.w3.org/2001/XMLSchema" xmlns:p="http://schemas.microsoft.com/office/2006/metadata/properties" xmlns:ns2="22adb9e4-b69c-4ba8-97dc-772117ac909c" xmlns:ns3="acd87679-c6f4-41dc-896d-65f04409fc2f" targetNamespace="http://schemas.microsoft.com/office/2006/metadata/properties" ma:root="true" ma:fieldsID="b2eeb4a58734fa2542614f59746a6e06" ns2:_="" ns3:_="">
    <xsd:import namespace="22adb9e4-b69c-4ba8-97dc-772117ac909c"/>
    <xsd:import namespace="acd87679-c6f4-41dc-896d-65f04409fc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Tim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db9e4-b69c-4ba8-97dc-772117ac90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Time" ma:index="16" nillable="true" ma:displayName="Time" ma:format="DateOnly" ma:internalName="Time">
      <xsd:simpleType>
        <xsd:restriction base="dms:DateTim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d20afd9-6291-4e56-89b9-b5a4bc5922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87679-c6f4-41dc-896d-65f04409fc2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6a107b6-065f-4ad0-b693-e7494df424c6}" ma:internalName="TaxCatchAll" ma:showField="CatchAllData" ma:web="acd87679-c6f4-41dc-896d-65f04409fc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d87679-c6f4-41dc-896d-65f04409fc2f" xsi:nil="true"/>
    <Time xmlns="22adb9e4-b69c-4ba8-97dc-772117ac909c" xsi:nil="true"/>
    <lcf76f155ced4ddcb4097134ff3c332f xmlns="22adb9e4-b69c-4ba8-97dc-772117ac909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EF22B9-865C-48B4-983E-091A44F0E3A1}">
  <ds:schemaRefs>
    <ds:schemaRef ds:uri="22adb9e4-b69c-4ba8-97dc-772117ac909c"/>
    <ds:schemaRef ds:uri="acd87679-c6f4-41dc-896d-65f04409fc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2adb9e4-b69c-4ba8-97dc-772117ac909c"/>
    <ds:schemaRef ds:uri="http://purl.org/dc/elements/1.1/"/>
    <ds:schemaRef ds:uri="http://schemas.microsoft.com/office/infopath/2007/PartnerControls"/>
    <ds:schemaRef ds:uri="acd87679-c6f4-41dc-896d-65f04409fc2f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49</TotalTime>
  <Words>1290</Words>
  <Application>Microsoft Office PowerPoint</Application>
  <PresentationFormat>Widescreen</PresentationFormat>
  <Paragraphs>342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</vt:lpstr>
      <vt:lpstr>Wingdings</vt:lpstr>
      <vt:lpstr>Aptos Narrow</vt:lpstr>
      <vt:lpstr>Roboto Slab</vt:lpstr>
      <vt:lpstr>Arial</vt:lpstr>
      <vt:lpstr>Calibri</vt:lpstr>
      <vt:lpstr>PT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Wilkinson, Cedric</cp:lastModifiedBy>
  <cp:revision>99</cp:revision>
  <dcterms:created xsi:type="dcterms:W3CDTF">2023-12-21T16:39:01Z</dcterms:created>
  <dcterms:modified xsi:type="dcterms:W3CDTF">2025-07-02T22:43:15Z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0x0101001B4625BB68C89F438FD62090778E1393</vt:lpwstr>
  </property>
  <property fmtid="{D5CDD505-2E9C-101B-9397-08002B2CF9AE}" pid="3" name="MediaServiceImageTags">
    <vt:lpwstr/>
  </property>
  <property fmtid="{D5CDD505-2E9C-101B-9397-08002B2CF9AE}" pid="4" name="ArticulateGUID">
    <vt:lpwstr>6FB5558E-3215-4C3E-99A9-5E67875E08F7</vt:lpwstr>
  </property>
  <property fmtid="{D5CDD505-2E9C-101B-9397-08002B2CF9AE}" pid="5" name="ArticulatePath">
    <vt:lpwstr>Iowa-DOT-PPT-Template-Widescreen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2025-05-19T17:36:50Z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c3694113-aa24-4ad1-ab88-d1d48f6986ff</vt:lpwstr>
  </property>
  <property fmtid="{D5CDD505-2E9C-101B-9397-08002B2CF9AE}" pid="12" name="MSIP_Label_0faac733-ded1-41e0-8ea6-961193f81247_ContentBits">
    <vt:lpwstr>0</vt:lpwstr>
  </property>
</Properties>
</file>