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9" r:id="rId5"/>
    <p:sldId id="300" r:id="rId6"/>
    <p:sldId id="301" r:id="rId7"/>
    <p:sldId id="302" r:id="rId8"/>
    <p:sldId id="303" r:id="rId9"/>
    <p:sldId id="298" r:id="rId10"/>
    <p:sldId id="270" r:id="rId11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B7262-4384-49AE-AE2A-D35B86F155A0}" v="2" dt="2025-07-30T19:45:16.486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75" d="100"/>
          <a:sy n="75" d="100"/>
        </p:scale>
        <p:origin x="78" y="1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Stuart" userId="77d4166d-abbd-4d8e-87f7-dcb93abe6d0d" providerId="ADAL" clId="{089B7262-4384-49AE-AE2A-D35B86F155A0}"/>
    <pc:docChg chg="undo redo custSel modSld">
      <pc:chgData name="Anderson, Stuart" userId="77d4166d-abbd-4d8e-87f7-dcb93abe6d0d" providerId="ADAL" clId="{089B7262-4384-49AE-AE2A-D35B86F155A0}" dt="2025-07-30T19:45:16.486" v="13" actId="207"/>
      <pc:docMkLst>
        <pc:docMk/>
      </pc:docMkLst>
      <pc:sldChg chg="modSp mod">
        <pc:chgData name="Anderson, Stuart" userId="77d4166d-abbd-4d8e-87f7-dcb93abe6d0d" providerId="ADAL" clId="{089B7262-4384-49AE-AE2A-D35B86F155A0}" dt="2025-07-30T19:45:16.486" v="13" actId="207"/>
        <pc:sldMkLst>
          <pc:docMk/>
          <pc:sldMk cId="10683425" sldId="303"/>
        </pc:sldMkLst>
        <pc:spChg chg="mod">
          <ac:chgData name="Anderson, Stuart" userId="77d4166d-abbd-4d8e-87f7-dcb93abe6d0d" providerId="ADAL" clId="{089B7262-4384-49AE-AE2A-D35B86F155A0}" dt="2025-07-30T19:45:00.023" v="11" actId="20577"/>
          <ac:spMkLst>
            <pc:docMk/>
            <pc:sldMk cId="10683425" sldId="303"/>
            <ac:spMk id="6" creationId="{AA8B4B89-D45A-9B44-2812-80FEE4A52B88}"/>
          </ac:spMkLst>
        </pc:spChg>
        <pc:graphicFrameChg chg="mod">
          <ac:chgData name="Anderson, Stuart" userId="77d4166d-abbd-4d8e-87f7-dcb93abe6d0d" providerId="ADAL" clId="{089B7262-4384-49AE-AE2A-D35B86F155A0}" dt="2025-07-30T19:45:16.486" v="13" actId="207"/>
          <ac:graphicFrameMkLst>
            <pc:docMk/>
            <pc:sldMk cId="10683425" sldId="303"/>
            <ac:graphicFrameMk id="4" creationId="{55A441D8-4D78-FBA1-D2F9-317105D7107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98.4</c:v>
                </c:pt>
                <c:pt idx="1">
                  <c:v>PRF Receipts 11.9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900.3</c:v>
                </c:pt>
                <c:pt idx="1">
                  <c:v>965.1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98.4</c:v>
                </c:pt>
                <c:pt idx="1">
                  <c:v>PRF Receipts 11.9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998.7</c:v>
                </c:pt>
                <c:pt idx="1">
                  <c:v>953.2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ax val="1010"/>
          <c:min val="85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(July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11.9</c:v>
                </c:pt>
                <c:pt idx="2">
                  <c:v>98.4</c:v>
                </c:pt>
                <c:pt idx="3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26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10.1</c:v>
                </c:pt>
                <c:pt idx="1">
                  <c:v>PRF Receipts 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95.2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10.1</c:v>
                </c:pt>
                <c:pt idx="1">
                  <c:v>PRF Receipts 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105.3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  <c:max val="300"/>
          <c:min val="0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0"/>
                  <c:y val="0.139584730031408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2025)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(July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-32.299999999999997</c:v>
                </c:pt>
                <c:pt idx="1">
                  <c:v>0</c:v>
                </c:pt>
                <c:pt idx="2">
                  <c:v>10.1</c:v>
                </c:pt>
                <c:pt idx="3">
                  <c:v>-22.2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&amp; FY 2026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&amp; FY 2026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August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10633" cy="273050"/>
          </a:xfrm>
        </p:spPr>
        <p:txBody>
          <a:bodyPr/>
          <a:lstStyle/>
          <a:p>
            <a:r>
              <a:rPr lang="en-US" dirty="0"/>
              <a:t>FY 2025&amp; 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751677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(June)             $953.2m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(June)             $965.1m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(June)            $998.7m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(June)            $900.3m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490469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PRF Receipts    Difference                  $11.9m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Project Letting Difference                  $98.4m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(July  2025)               $65.1m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$53.7m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683208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&amp;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0" y="6448430"/>
            <a:ext cx="2653766" cy="273050"/>
          </a:xfrm>
        </p:spPr>
        <p:txBody>
          <a:bodyPr/>
          <a:lstStyle/>
          <a:p>
            <a:r>
              <a:rPr lang="en-US" dirty="0"/>
              <a:t>FY 2025 &amp; FY 2026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994225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(July)             TBD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(July)             TBD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(July)            $105.3m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(July)            $95.2m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05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083833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2026 Program Balance (June 2025)             ($32.3m)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PRF Receipts     Difference                     TBD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Project Letting  Difference                 $10.1m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 (July  2025)              ($22.2m)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NA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5" y="6538917"/>
            <a:ext cx="27781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&amp; FY 2026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068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2026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465323"/>
            <a:ext cx="3577791" cy="646331"/>
            <a:chOff x="6019135" y="4765728"/>
            <a:chExt cx="5027181" cy="861774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765728"/>
              <a:ext cx="456171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Twelve percent of the FY 2026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July letting was approximately $105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August 15,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3813</TotalTime>
  <Words>277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79</cp:revision>
  <cp:lastPrinted>2025-04-21T15:12:45Z</cp:lastPrinted>
  <dcterms:created xsi:type="dcterms:W3CDTF">2023-12-21T16:39:01Z</dcterms:created>
  <dcterms:modified xsi:type="dcterms:W3CDTF">2025-07-30T19:45:17Z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2025-05-26T15:55:58Z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6f6ceed3-6441-4f13-b9e3-3c5fd9fafd1e</vt:lpwstr>
  </property>
  <property fmtid="{D5CDD505-2E9C-101B-9397-08002B2CF9AE}" pid="12" name="MSIP_Label_0faac733-ded1-41e0-8ea6-961193f81247_ContentBits">
    <vt:lpwstr>0</vt:lpwstr>
  </property>
</Properties>
</file>