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4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7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3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4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4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1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DB77B-4FED-4F61-8E18-7D8DEEAF5A9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91C17-760B-4D34-8771-D7A11D0A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45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iagram&#10;&#10;AI-generated content may be incorrect.">
            <a:extLst>
              <a:ext uri="{FF2B5EF4-FFF2-40B4-BE49-F238E27FC236}">
                <a16:creationId xmlns:a16="http://schemas.microsoft.com/office/drawing/2014/main" id="{EEF131FD-BAEE-6B08-108E-122A9A567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542" y="643467"/>
            <a:ext cx="613891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Heeren, Douglas</cp:lastModifiedBy>
  <cp:revision>4</cp:revision>
  <dcterms:created xsi:type="dcterms:W3CDTF">2023-07-21T18:51:46Z</dcterms:created>
  <dcterms:modified xsi:type="dcterms:W3CDTF">2025-07-14T16:05:21Z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aac733-ded1-41e0-8ea6-961193f81247_Enabled">
    <vt:lpwstr>true</vt:lpwstr>
  </property>
  <property fmtid="{D5CDD505-2E9C-101B-9397-08002B2CF9AE}" pid="3" name="MSIP_Label_0faac733-ded1-41e0-8ea6-961193f81247_SetDate">
    <vt:lpwstr>2025-07-14T15:59:06Z</vt:lpwstr>
  </property>
  <property fmtid="{D5CDD505-2E9C-101B-9397-08002B2CF9AE}" pid="4" name="MSIP_Label_0faac733-ded1-41e0-8ea6-961193f81247_Method">
    <vt:lpwstr>Standard</vt:lpwstr>
  </property>
  <property fmtid="{D5CDD505-2E9C-101B-9397-08002B2CF9AE}" pid="5" name="MSIP_Label_0faac733-ded1-41e0-8ea6-961193f81247_Name">
    <vt:lpwstr>defa4170-0d19-0005-0004-bc88714345d2</vt:lpwstr>
  </property>
  <property fmtid="{D5CDD505-2E9C-101B-9397-08002B2CF9AE}" pid="6" name="MSIP_Label_0faac733-ded1-41e0-8ea6-961193f81247_SiteId">
    <vt:lpwstr>a1e65fcc-32fa-4fdd-8692-0cc2eb06676e</vt:lpwstr>
  </property>
  <property fmtid="{D5CDD505-2E9C-101B-9397-08002B2CF9AE}" pid="7" name="MSIP_Label_0faac733-ded1-41e0-8ea6-961193f81247_ActionId">
    <vt:lpwstr>144e2002-2cd9-4cbf-9cd7-7adf19b7d864</vt:lpwstr>
  </property>
  <property fmtid="{D5CDD505-2E9C-101B-9397-08002B2CF9AE}" pid="8" name="MSIP_Label_0faac733-ded1-41e0-8ea6-961193f81247_ContentBits">
    <vt:lpwstr>0</vt:lpwstr>
  </property>
</Properties>
</file>